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DC978-3477-F94F-9D1A-17376710318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AC3A7BC5-060F-3D4D-873F-F54BE8C3454E}">
      <dgm:prSet phldrT="[Text]"/>
      <dgm:spPr/>
      <dgm:t>
        <a:bodyPr/>
        <a:lstStyle/>
        <a:p>
          <a:r>
            <a:rPr lang="en-US" dirty="0"/>
            <a:t>Peer Assessment</a:t>
          </a:r>
        </a:p>
      </dgm:t>
    </dgm:pt>
    <dgm:pt modelId="{D3AAAF86-E2B0-CC4F-A10A-D6C7B809CC95}" type="parTrans" cxnId="{1E0A4728-BEEA-7047-82FD-0EA6CAE3F467}">
      <dgm:prSet/>
      <dgm:spPr/>
      <dgm:t>
        <a:bodyPr/>
        <a:lstStyle/>
        <a:p>
          <a:endParaRPr lang="en-US"/>
        </a:p>
      </dgm:t>
    </dgm:pt>
    <dgm:pt modelId="{862C8BB6-6510-F44A-82A3-A0D07BB3F156}" type="sibTrans" cxnId="{1E0A4728-BEEA-7047-82FD-0EA6CAE3F467}">
      <dgm:prSet/>
      <dgm:spPr/>
      <dgm:t>
        <a:bodyPr/>
        <a:lstStyle/>
        <a:p>
          <a:endParaRPr lang="en-US"/>
        </a:p>
      </dgm:t>
    </dgm:pt>
    <dgm:pt modelId="{6BF620F5-A5C2-454F-9346-24A20A7F017A}">
      <dgm:prSet phldrT="[Text]"/>
      <dgm:spPr/>
      <dgm:t>
        <a:bodyPr/>
        <a:lstStyle/>
        <a:p>
          <a:r>
            <a:rPr lang="en-US" dirty="0"/>
            <a:t>Self Assessment</a:t>
          </a:r>
        </a:p>
      </dgm:t>
    </dgm:pt>
    <dgm:pt modelId="{ED3EFF5C-0BE5-3649-9EEB-2BAB2508B399}" type="parTrans" cxnId="{CF8382DB-50C6-5444-9533-C8BD3C81916C}">
      <dgm:prSet/>
      <dgm:spPr/>
      <dgm:t>
        <a:bodyPr/>
        <a:lstStyle/>
        <a:p>
          <a:endParaRPr lang="en-US"/>
        </a:p>
      </dgm:t>
    </dgm:pt>
    <dgm:pt modelId="{6C6BC8C6-EC3A-4249-80E9-34E5222D6A7C}" type="sibTrans" cxnId="{CF8382DB-50C6-5444-9533-C8BD3C81916C}">
      <dgm:prSet/>
      <dgm:spPr/>
      <dgm:t>
        <a:bodyPr/>
        <a:lstStyle/>
        <a:p>
          <a:endParaRPr lang="en-US"/>
        </a:p>
      </dgm:t>
    </dgm:pt>
    <dgm:pt modelId="{4ADC7293-65BA-6943-898A-3A9E65BCB7D2}">
      <dgm:prSet phldrT="[Text]"/>
      <dgm:spPr/>
      <dgm:t>
        <a:bodyPr/>
        <a:lstStyle/>
        <a:p>
          <a:r>
            <a:rPr lang="en-US" dirty="0"/>
            <a:t>Team Assessment</a:t>
          </a:r>
        </a:p>
      </dgm:t>
    </dgm:pt>
    <dgm:pt modelId="{BE4E9407-6B8E-5B49-89B2-3E39AC5CC287}" type="parTrans" cxnId="{0BD26A5D-D643-E649-8AE4-617F05DD1DA6}">
      <dgm:prSet/>
      <dgm:spPr/>
      <dgm:t>
        <a:bodyPr/>
        <a:lstStyle/>
        <a:p>
          <a:endParaRPr lang="en-US"/>
        </a:p>
      </dgm:t>
    </dgm:pt>
    <dgm:pt modelId="{A7758C0E-FF96-504D-99D9-2155B309D5D6}" type="sibTrans" cxnId="{0BD26A5D-D643-E649-8AE4-617F05DD1DA6}">
      <dgm:prSet/>
      <dgm:spPr/>
      <dgm:t>
        <a:bodyPr/>
        <a:lstStyle/>
        <a:p>
          <a:endParaRPr lang="en-US"/>
        </a:p>
      </dgm:t>
    </dgm:pt>
    <dgm:pt modelId="{FCDE4A00-268B-C545-A981-6DD396A9BBA4}" type="pres">
      <dgm:prSet presAssocID="{CD4DC978-3477-F94F-9D1A-17376710318A}" presName="Name0" presStyleCnt="0">
        <dgm:presLayoutVars>
          <dgm:dir/>
          <dgm:resizeHandles val="exact"/>
        </dgm:presLayoutVars>
      </dgm:prSet>
      <dgm:spPr/>
    </dgm:pt>
    <dgm:pt modelId="{FB789E5A-6D2C-8948-81D5-6A9924AC9FBC}" type="pres">
      <dgm:prSet presAssocID="{AC3A7BC5-060F-3D4D-873F-F54BE8C3454E}" presName="node" presStyleLbl="node1" presStyleIdx="0" presStyleCnt="3">
        <dgm:presLayoutVars>
          <dgm:bulletEnabled val="1"/>
        </dgm:presLayoutVars>
      </dgm:prSet>
      <dgm:spPr/>
    </dgm:pt>
    <dgm:pt modelId="{314B1C80-4433-D540-83D5-DEFEA4A0E3FE}" type="pres">
      <dgm:prSet presAssocID="{862C8BB6-6510-F44A-82A3-A0D07BB3F156}" presName="sibTrans" presStyleLbl="sibTrans2D1" presStyleIdx="0" presStyleCnt="2"/>
      <dgm:spPr/>
    </dgm:pt>
    <dgm:pt modelId="{1783B9F4-D903-504C-AA92-D965A62BE89E}" type="pres">
      <dgm:prSet presAssocID="{862C8BB6-6510-F44A-82A3-A0D07BB3F156}" presName="connectorText" presStyleLbl="sibTrans2D1" presStyleIdx="0" presStyleCnt="2"/>
      <dgm:spPr/>
    </dgm:pt>
    <dgm:pt modelId="{4189ECB1-977F-304C-926D-B1362E286CA0}" type="pres">
      <dgm:prSet presAssocID="{6BF620F5-A5C2-454F-9346-24A20A7F017A}" presName="node" presStyleLbl="node1" presStyleIdx="1" presStyleCnt="3">
        <dgm:presLayoutVars>
          <dgm:bulletEnabled val="1"/>
        </dgm:presLayoutVars>
      </dgm:prSet>
      <dgm:spPr/>
    </dgm:pt>
    <dgm:pt modelId="{5DE97DE0-F58B-3740-AECC-4A1B72A6BE95}" type="pres">
      <dgm:prSet presAssocID="{6C6BC8C6-EC3A-4249-80E9-34E5222D6A7C}" presName="sibTrans" presStyleLbl="sibTrans2D1" presStyleIdx="1" presStyleCnt="2"/>
      <dgm:spPr/>
    </dgm:pt>
    <dgm:pt modelId="{CA72A623-AE98-774B-8544-678E1EFD5FD0}" type="pres">
      <dgm:prSet presAssocID="{6C6BC8C6-EC3A-4249-80E9-34E5222D6A7C}" presName="connectorText" presStyleLbl="sibTrans2D1" presStyleIdx="1" presStyleCnt="2"/>
      <dgm:spPr/>
    </dgm:pt>
    <dgm:pt modelId="{5591CF50-D4A2-574E-9F78-C6A2F52D56D7}" type="pres">
      <dgm:prSet presAssocID="{4ADC7293-65BA-6943-898A-3A9E65BCB7D2}" presName="node" presStyleLbl="node1" presStyleIdx="2" presStyleCnt="3">
        <dgm:presLayoutVars>
          <dgm:bulletEnabled val="1"/>
        </dgm:presLayoutVars>
      </dgm:prSet>
      <dgm:spPr/>
    </dgm:pt>
  </dgm:ptLst>
  <dgm:cxnLst>
    <dgm:cxn modelId="{136A480A-427C-5546-822A-84D1A3F1A58E}" type="presOf" srcId="{6C6BC8C6-EC3A-4249-80E9-34E5222D6A7C}" destId="{CA72A623-AE98-774B-8544-678E1EFD5FD0}" srcOrd="1" destOrd="0" presId="urn:microsoft.com/office/officeart/2005/8/layout/process1"/>
    <dgm:cxn modelId="{2219A30A-25DF-0049-90CB-EA38A91B9632}" type="presOf" srcId="{862C8BB6-6510-F44A-82A3-A0D07BB3F156}" destId="{1783B9F4-D903-504C-AA92-D965A62BE89E}" srcOrd="1" destOrd="0" presId="urn:microsoft.com/office/officeart/2005/8/layout/process1"/>
    <dgm:cxn modelId="{1E0A4728-BEEA-7047-82FD-0EA6CAE3F467}" srcId="{CD4DC978-3477-F94F-9D1A-17376710318A}" destId="{AC3A7BC5-060F-3D4D-873F-F54BE8C3454E}" srcOrd="0" destOrd="0" parTransId="{D3AAAF86-E2B0-CC4F-A10A-D6C7B809CC95}" sibTransId="{862C8BB6-6510-F44A-82A3-A0D07BB3F156}"/>
    <dgm:cxn modelId="{0BD26A5D-D643-E649-8AE4-617F05DD1DA6}" srcId="{CD4DC978-3477-F94F-9D1A-17376710318A}" destId="{4ADC7293-65BA-6943-898A-3A9E65BCB7D2}" srcOrd="2" destOrd="0" parTransId="{BE4E9407-6B8E-5B49-89B2-3E39AC5CC287}" sibTransId="{A7758C0E-FF96-504D-99D9-2155B309D5D6}"/>
    <dgm:cxn modelId="{C33F4071-81EC-664C-AE2B-67D329376EE4}" type="presOf" srcId="{4ADC7293-65BA-6943-898A-3A9E65BCB7D2}" destId="{5591CF50-D4A2-574E-9F78-C6A2F52D56D7}" srcOrd="0" destOrd="0" presId="urn:microsoft.com/office/officeart/2005/8/layout/process1"/>
    <dgm:cxn modelId="{3C2AA08D-C02B-6D43-8C8E-E653EFCBA5A8}" type="presOf" srcId="{CD4DC978-3477-F94F-9D1A-17376710318A}" destId="{FCDE4A00-268B-C545-A981-6DD396A9BBA4}" srcOrd="0" destOrd="0" presId="urn:microsoft.com/office/officeart/2005/8/layout/process1"/>
    <dgm:cxn modelId="{88520197-DF97-944A-85E2-55C62DB17E81}" type="presOf" srcId="{6C6BC8C6-EC3A-4249-80E9-34E5222D6A7C}" destId="{5DE97DE0-F58B-3740-AECC-4A1B72A6BE95}" srcOrd="0" destOrd="0" presId="urn:microsoft.com/office/officeart/2005/8/layout/process1"/>
    <dgm:cxn modelId="{11B016C5-8819-7E4D-BAA0-527104C2BB81}" type="presOf" srcId="{6BF620F5-A5C2-454F-9346-24A20A7F017A}" destId="{4189ECB1-977F-304C-926D-B1362E286CA0}" srcOrd="0" destOrd="0" presId="urn:microsoft.com/office/officeart/2005/8/layout/process1"/>
    <dgm:cxn modelId="{ED39ECC7-23DF-7445-95E6-8DFFE655A865}" type="presOf" srcId="{AC3A7BC5-060F-3D4D-873F-F54BE8C3454E}" destId="{FB789E5A-6D2C-8948-81D5-6A9924AC9FBC}" srcOrd="0" destOrd="0" presId="urn:microsoft.com/office/officeart/2005/8/layout/process1"/>
    <dgm:cxn modelId="{CF8382DB-50C6-5444-9533-C8BD3C81916C}" srcId="{CD4DC978-3477-F94F-9D1A-17376710318A}" destId="{6BF620F5-A5C2-454F-9346-24A20A7F017A}" srcOrd="1" destOrd="0" parTransId="{ED3EFF5C-0BE5-3649-9EEB-2BAB2508B399}" sibTransId="{6C6BC8C6-EC3A-4249-80E9-34E5222D6A7C}"/>
    <dgm:cxn modelId="{C55768E1-EE1A-FA43-B692-6BA26A6DE4AD}" type="presOf" srcId="{862C8BB6-6510-F44A-82A3-A0D07BB3F156}" destId="{314B1C80-4433-D540-83D5-DEFEA4A0E3FE}" srcOrd="0" destOrd="0" presId="urn:microsoft.com/office/officeart/2005/8/layout/process1"/>
    <dgm:cxn modelId="{CEDB4F57-173F-2D4B-B4E8-2B7D10722389}" type="presParOf" srcId="{FCDE4A00-268B-C545-A981-6DD396A9BBA4}" destId="{FB789E5A-6D2C-8948-81D5-6A9924AC9FBC}" srcOrd="0" destOrd="0" presId="urn:microsoft.com/office/officeart/2005/8/layout/process1"/>
    <dgm:cxn modelId="{D6853465-2C6E-A64C-82A7-DB4D1F28F9CB}" type="presParOf" srcId="{FCDE4A00-268B-C545-A981-6DD396A9BBA4}" destId="{314B1C80-4433-D540-83D5-DEFEA4A0E3FE}" srcOrd="1" destOrd="0" presId="urn:microsoft.com/office/officeart/2005/8/layout/process1"/>
    <dgm:cxn modelId="{8EDAAD62-8C38-8F41-9BE7-01A2E16E628E}" type="presParOf" srcId="{314B1C80-4433-D540-83D5-DEFEA4A0E3FE}" destId="{1783B9F4-D903-504C-AA92-D965A62BE89E}" srcOrd="0" destOrd="0" presId="urn:microsoft.com/office/officeart/2005/8/layout/process1"/>
    <dgm:cxn modelId="{562DD68A-B2A4-D54D-8DE8-E0C0E247E8FE}" type="presParOf" srcId="{FCDE4A00-268B-C545-A981-6DD396A9BBA4}" destId="{4189ECB1-977F-304C-926D-B1362E286CA0}" srcOrd="2" destOrd="0" presId="urn:microsoft.com/office/officeart/2005/8/layout/process1"/>
    <dgm:cxn modelId="{5640CCCA-27AC-EF42-8FBC-15F9C412D3E3}" type="presParOf" srcId="{FCDE4A00-268B-C545-A981-6DD396A9BBA4}" destId="{5DE97DE0-F58B-3740-AECC-4A1B72A6BE95}" srcOrd="3" destOrd="0" presId="urn:microsoft.com/office/officeart/2005/8/layout/process1"/>
    <dgm:cxn modelId="{B50305DA-1179-A448-9B25-640DA01939FD}" type="presParOf" srcId="{5DE97DE0-F58B-3740-AECC-4A1B72A6BE95}" destId="{CA72A623-AE98-774B-8544-678E1EFD5FD0}" srcOrd="0" destOrd="0" presId="urn:microsoft.com/office/officeart/2005/8/layout/process1"/>
    <dgm:cxn modelId="{913BADE8-B677-CC44-9C38-8F0291029717}" type="presParOf" srcId="{FCDE4A00-268B-C545-A981-6DD396A9BBA4}" destId="{5591CF50-D4A2-574E-9F78-C6A2F52D56D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89E5A-6D2C-8948-81D5-6A9924AC9FBC}">
      <dsp:nvSpPr>
        <dsp:cNvPr id="0" name=""/>
        <dsp:cNvSpPr/>
      </dsp:nvSpPr>
      <dsp:spPr>
        <a:xfrm>
          <a:off x="5357" y="1106310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Peer Assessment</a:t>
          </a:r>
        </a:p>
      </dsp:txBody>
      <dsp:txXfrm>
        <a:off x="33499" y="1134452"/>
        <a:ext cx="1545106" cy="904550"/>
      </dsp:txXfrm>
    </dsp:sp>
    <dsp:sp modelId="{314B1C80-4433-D540-83D5-DEFEA4A0E3FE}">
      <dsp:nvSpPr>
        <dsp:cNvPr id="0" name=""/>
        <dsp:cNvSpPr/>
      </dsp:nvSpPr>
      <dsp:spPr>
        <a:xfrm>
          <a:off x="1766887" y="1388155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766887" y="1467584"/>
        <a:ext cx="237646" cy="238286"/>
      </dsp:txXfrm>
    </dsp:sp>
    <dsp:sp modelId="{4189ECB1-977F-304C-926D-B1362E286CA0}">
      <dsp:nvSpPr>
        <dsp:cNvPr id="0" name=""/>
        <dsp:cNvSpPr/>
      </dsp:nvSpPr>
      <dsp:spPr>
        <a:xfrm>
          <a:off x="2247304" y="1106310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Self Assessment</a:t>
          </a:r>
        </a:p>
      </dsp:txBody>
      <dsp:txXfrm>
        <a:off x="2275446" y="1134452"/>
        <a:ext cx="1545106" cy="904550"/>
      </dsp:txXfrm>
    </dsp:sp>
    <dsp:sp modelId="{5DE97DE0-F58B-3740-AECC-4A1B72A6BE95}">
      <dsp:nvSpPr>
        <dsp:cNvPr id="0" name=""/>
        <dsp:cNvSpPr/>
      </dsp:nvSpPr>
      <dsp:spPr>
        <a:xfrm>
          <a:off x="4008834" y="1388155"/>
          <a:ext cx="339494" cy="397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008834" y="1467584"/>
        <a:ext cx="237646" cy="238286"/>
      </dsp:txXfrm>
    </dsp:sp>
    <dsp:sp modelId="{5591CF50-D4A2-574E-9F78-C6A2F52D56D7}">
      <dsp:nvSpPr>
        <dsp:cNvPr id="0" name=""/>
        <dsp:cNvSpPr/>
      </dsp:nvSpPr>
      <dsp:spPr>
        <a:xfrm>
          <a:off x="4489251" y="1106310"/>
          <a:ext cx="1601390" cy="960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Team Assessment</a:t>
          </a:r>
        </a:p>
      </dsp:txBody>
      <dsp:txXfrm>
        <a:off x="4517393" y="1134452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F0A8-4994-424A-85F1-B4377971D0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CCA-F1C5-EC44-AB98-4D093CA2C9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F0A8-4994-424A-85F1-B4377971D0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CCA-F1C5-EC44-AB98-4D093CA2C9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F0A8-4994-424A-85F1-B4377971D0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CCA-F1C5-EC44-AB98-4D093CA2C9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0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F0A8-4994-424A-85F1-B4377971D0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CCA-F1C5-EC44-AB98-4D093CA2C9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F0A8-4994-424A-85F1-B4377971D0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CCA-F1C5-EC44-AB98-4D093CA2C9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8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F0A8-4994-424A-85F1-B4377971D0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CCA-F1C5-EC44-AB98-4D093CA2C9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6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F0A8-4994-424A-85F1-B4377971D0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CCA-F1C5-EC44-AB98-4D093CA2C9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2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F0A8-4994-424A-85F1-B4377971D0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CCA-F1C5-EC44-AB98-4D093CA2C9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9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F0A8-4994-424A-85F1-B4377971D0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CCA-F1C5-EC44-AB98-4D093CA2C9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4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F0A8-4994-424A-85F1-B4377971D0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CCA-F1C5-EC44-AB98-4D093CA2C9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F0A8-4994-424A-85F1-B4377971D0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DCCA-F1C5-EC44-AB98-4D093CA2C9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F0A8-4994-424A-85F1-B4377971D0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CDCCA-F1C5-EC44-AB98-4D093CA2C98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2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31070198"/>
              </p:ext>
            </p:extLst>
          </p:nvPr>
        </p:nvGraphicFramePr>
        <p:xfrm>
          <a:off x="1505460" y="191809"/>
          <a:ext cx="6096000" cy="3173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01011" y="2809022"/>
            <a:ext cx="465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Weighting Factor = √(PA)⁄(Average of PA)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4705" y="3575499"/>
            <a:ext cx="5080000" cy="24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9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44931"/>
              </p:ext>
            </p:extLst>
          </p:nvPr>
        </p:nvGraphicFramePr>
        <p:xfrm>
          <a:off x="395536" y="2745373"/>
          <a:ext cx="8229601" cy="1512166"/>
        </p:xfrm>
        <a:graphic>
          <a:graphicData uri="http://schemas.openxmlformats.org/drawingml/2006/table">
            <a:tbl>
              <a:tblPr/>
              <a:tblGrid>
                <a:gridCol w="1902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87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 Assessment</a:t>
                      </a: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Construct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 Assessment Reflection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Very Poor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Below Average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Above Average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Preparation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well were you prepared when you came to class?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Attendance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well did you attend the group meeting? 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Contribution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well did you conribute productivitively to the team discussion and work? 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Respect for others' ideas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well did you encourage others to contribute their ideas? 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7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Flexibility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well were you flexible when disagreements occurred?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693204"/>
              </p:ext>
            </p:extLst>
          </p:nvPr>
        </p:nvGraphicFramePr>
        <p:xfrm>
          <a:off x="395536" y="815379"/>
          <a:ext cx="8229601" cy="1672837"/>
        </p:xfrm>
        <a:graphic>
          <a:graphicData uri="http://schemas.openxmlformats.org/drawingml/2006/table">
            <a:tbl>
              <a:tblPr/>
              <a:tblGrid>
                <a:gridCol w="1902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82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Peer Assessment</a:t>
                      </a: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Construct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Peer Assessment Reflection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Very Poor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Below Average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Above Average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Preparation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well were "    " prepared when "    " came to class?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Attendance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well did "   " attend the group meetings? 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Contribution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well did "   " conribute productivitively to the team discussion and work? 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Respect for others' ideas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well did "   " encourage others to contribute their ideas? 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Flexibility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well were "   " flexible when disagreements occurred?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Describe One Positive Feedback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Tell " " one thing he/she does well, which helps to make your team more effective. Please address him/her directly using the second person (“you”). The text you enter below will anonymously be transmitted to " ".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Describe One Constructive Suggestion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Give " " one constructive suggestion to help him/her become a more effective part of the team. Please address him/her directly using the second person (“you”). The text you enter below will anonymously be transmitted to " ".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96906"/>
              </p:ext>
            </p:extLst>
          </p:nvPr>
        </p:nvGraphicFramePr>
        <p:xfrm>
          <a:off x="395536" y="4626852"/>
          <a:ext cx="8229601" cy="1338744"/>
        </p:xfrm>
        <a:graphic>
          <a:graphicData uri="http://schemas.openxmlformats.org/drawingml/2006/table">
            <a:tbl>
              <a:tblPr/>
              <a:tblGrid>
                <a:gridCol w="1902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825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 Assessment </a:t>
                      </a: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125" marR="7125" marT="71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Construct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 Assessment Reflection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Very Poor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Poor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Acceptable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Good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Very Good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Communication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would you rate your team's ability to communicate effectively with team members? 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Interdependence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would you rate your ability to depend upon your teammates? 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Commitment to team success or shared goals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would you rate your team's level of commitment to a shared goal? 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Distribution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would you rate the clarity and distribution of roles on your team? 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2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Productivity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How would you rate your team's ability to work effectively and efficiently together? 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Describe One Positive Feedback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Tell one thing your team does well. </a:t>
                      </a:r>
                    </a:p>
                  </a:txBody>
                  <a:tcPr marL="7125" marR="7125" marT="71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7125" marR="7125" marT="71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35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1840" y="26064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Report for Student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91680" y="1556792"/>
            <a:ext cx="6192688" cy="369332"/>
            <a:chOff x="2339752" y="4725144"/>
            <a:chExt cx="6192688" cy="369332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491880" y="4941168"/>
              <a:ext cx="50405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5-Point Star 4"/>
            <p:cNvSpPr/>
            <p:nvPr/>
          </p:nvSpPr>
          <p:spPr>
            <a:xfrm>
              <a:off x="6660232" y="4797152"/>
              <a:ext cx="288032" cy="288032"/>
            </a:xfrm>
            <a:prstGeom prst="star5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5724128" y="4797152"/>
              <a:ext cx="288032" cy="288032"/>
            </a:xfrm>
            <a:prstGeom prst="triangl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283968" y="4797152"/>
              <a:ext cx="288032" cy="288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39752" y="472514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Diagram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691680" y="227687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 from PA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91680" y="3861048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 from 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91680" y="3284984"/>
            <a:ext cx="6192688" cy="369332"/>
            <a:chOff x="2339752" y="4725144"/>
            <a:chExt cx="6192688" cy="369332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491880" y="4941168"/>
              <a:ext cx="50405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5-Point Star 12"/>
            <p:cNvSpPr/>
            <p:nvPr/>
          </p:nvSpPr>
          <p:spPr>
            <a:xfrm>
              <a:off x="6660232" y="4797152"/>
              <a:ext cx="288032" cy="288032"/>
            </a:xfrm>
            <a:prstGeom prst="star5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24128" y="4797152"/>
              <a:ext cx="288032" cy="288032"/>
            </a:xfrm>
            <a:prstGeom prst="triangl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283968" y="4797152"/>
              <a:ext cx="288032" cy="288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39752" y="472514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Diagram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51520" y="15567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1. PA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520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2. TA</a:t>
            </a:r>
          </a:p>
        </p:txBody>
      </p:sp>
    </p:spTree>
    <p:extLst>
      <p:ext uri="{BB962C8B-B14F-4D97-AF65-F5344CB8AC3E}">
        <p14:creationId xmlns:p14="http://schemas.microsoft.com/office/powerpoint/2010/main" val="206358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1840" y="260648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Report for Instructor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854984"/>
              </p:ext>
            </p:extLst>
          </p:nvPr>
        </p:nvGraphicFramePr>
        <p:xfrm>
          <a:off x="683568" y="936533"/>
          <a:ext cx="7848600" cy="3520440"/>
        </p:xfrm>
        <a:graphic>
          <a:graphicData uri="http://schemas.openxmlformats.org/drawingml/2006/table">
            <a:tbl>
              <a:tblPr/>
              <a:tblGrid>
                <a:gridCol w="196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of PA(Individual)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of PA(Group)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of 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Factor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4.2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of Team Assessment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of Team Assessment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of Team Assessment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Student 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948264" y="112474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724128" y="1124744"/>
            <a:ext cx="288032" cy="288032"/>
          </a:xfrm>
          <a:prstGeom prst="triangl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4211960" y="1124744"/>
            <a:ext cx="288032" cy="288032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339752" y="4725144"/>
            <a:ext cx="6192688" cy="369332"/>
            <a:chOff x="2339752" y="4725144"/>
            <a:chExt cx="6192688" cy="369332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491880" y="4941168"/>
              <a:ext cx="50405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5-Point Star 7"/>
            <p:cNvSpPr/>
            <p:nvPr/>
          </p:nvSpPr>
          <p:spPr>
            <a:xfrm>
              <a:off x="6660232" y="4797152"/>
              <a:ext cx="288032" cy="288032"/>
            </a:xfrm>
            <a:prstGeom prst="star5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724128" y="4797152"/>
              <a:ext cx="288032" cy="288032"/>
            </a:xfrm>
            <a:prstGeom prst="triangl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283968" y="4797152"/>
              <a:ext cx="288032" cy="28803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39752" y="472514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519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469</Words>
  <Application>Microsoft Office PowerPoint</Application>
  <PresentationFormat>Presentación en pantalla (4:3)</PresentationFormat>
  <Paragraphs>259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Youngjin Seo</dc:creator>
  <cp:lastModifiedBy>Adriano Xavier Pinargote Vera</cp:lastModifiedBy>
  <cp:revision>2</cp:revision>
  <dcterms:created xsi:type="dcterms:W3CDTF">2014-11-25T17:22:51Z</dcterms:created>
  <dcterms:modified xsi:type="dcterms:W3CDTF">2018-09-01T01:18:57Z</dcterms:modified>
</cp:coreProperties>
</file>