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56" r:id="rId5"/>
    <p:sldId id="487" r:id="rId6"/>
    <p:sldId id="495" r:id="rId7"/>
    <p:sldId id="493" r:id="rId8"/>
    <p:sldId id="496" r:id="rId9"/>
    <p:sldId id="497" r:id="rId10"/>
    <p:sldId id="459" r:id="rId11"/>
    <p:sldId id="498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494" r:id="rId33"/>
    <p:sldId id="395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7596C-C8AF-402D-840E-8F2399EE88EE}" v="13" dt="2020-05-06T18:20:5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9"/>
    <p:restoredTop sz="94656"/>
  </p:normalViewPr>
  <p:slideViewPr>
    <p:cSldViewPr snapToGrid="0" snapToObjects="1">
      <p:cViewPr varScale="1">
        <p:scale>
          <a:sx n="143" d="100"/>
          <a:sy n="143" d="100"/>
        </p:scale>
        <p:origin x="3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A618-595F-AF49-9047-DE3B0EA26F1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315B-9811-6147-A29D-EB09B28D0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1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2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2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0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6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1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4360208" y="86810"/>
            <a:ext cx="4511072" cy="4829697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27" y="2457451"/>
            <a:ext cx="6896673" cy="105183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40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47220" y="1943100"/>
            <a:ext cx="6339330" cy="51435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342836" indent="-342836">
              <a:buFont typeface="+mj-lt"/>
              <a:buNone/>
              <a:defRPr sz="18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8258175" y="4831876"/>
            <a:ext cx="885101" cy="311624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342901"/>
            <a:ext cx="4229100" cy="1057274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8258175" y="4831876"/>
            <a:ext cx="885101" cy="311624"/>
          </a:xfrm>
          <a:prstGeom prst="rect">
            <a:avLst/>
          </a:prstGeom>
        </p:spPr>
        <p:txBody>
          <a:bodyPr vert="horz" lIns="68580" tIns="34290" rIns="137160" bIns="13716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z="900" smtClean="0"/>
              <a:pPr/>
              <a:t>‹nº›</a:t>
            </a:fld>
            <a:endParaRPr lang="en-US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572001" y="1400175"/>
            <a:ext cx="4229099" cy="3385535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2357" y="0"/>
            <a:ext cx="5104614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56497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7897093" y="4914900"/>
            <a:ext cx="1247768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42900"/>
            <a:ext cx="8458199" cy="4457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33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342900" y="788670"/>
            <a:ext cx="8458200" cy="514350"/>
          </a:xfrm>
        </p:spPr>
        <p:txBody>
          <a:bodyPr/>
          <a:lstStyle>
            <a:lvl1pPr marL="0" indent="0" algn="l">
              <a:buNone/>
              <a:defRPr sz="1800" b="0" i="0" spc="-45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2901" y="1400175"/>
            <a:ext cx="8458199" cy="3385535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917311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308734" y="2129590"/>
            <a:ext cx="2943212" cy="119887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4259" y="4657677"/>
            <a:ext cx="4301656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566">
              <a:defRPr/>
            </a:pPr>
            <a:r>
              <a:rPr lang="en-US" sz="75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4453993" y="-140755"/>
            <a:ext cx="4511072" cy="48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B349-1654-DE4C-A011-B396051D1A9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CF35-5221-0A47-BB82-306A07390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6BC1D7-CED6-C840-971D-6837094A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1E694-9124-AB4F-BBB3-8AFFB25F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7" y="422308"/>
            <a:ext cx="1074282" cy="228841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E9B62F3-82F3-1542-9F75-ED4C94071AF3}"/>
              </a:ext>
            </a:extLst>
          </p:cNvPr>
          <p:cNvSpPr txBox="1">
            <a:spLocks/>
          </p:cNvSpPr>
          <p:nvPr/>
        </p:nvSpPr>
        <p:spPr>
          <a:xfrm>
            <a:off x="342900" y="695768"/>
            <a:ext cx="7915275" cy="1052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Tech Communities Live Day - Azure Functions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F4647-751D-574C-AE1E-C9A7D446F061}"/>
              </a:ext>
            </a:extLst>
          </p:cNvPr>
          <p:cNvSpPr txBox="1">
            <a:spLocks/>
          </p:cNvSpPr>
          <p:nvPr/>
        </p:nvSpPr>
        <p:spPr>
          <a:xfrm>
            <a:off x="342900" y="3000376"/>
            <a:ext cx="7915275" cy="5095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Aplicações Distribuídas usando Azure Service Bus &amp; Azure </a:t>
            </a:r>
            <a:r>
              <a:rPr lang="pt-BR" dirty="0" err="1">
                <a:solidFill>
                  <a:schemeClr val="bg1"/>
                </a:solidFill>
              </a:rPr>
              <a:t>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FE2BFDF-6BF0-5845-BCE5-F7AF61D503D6}"/>
              </a:ext>
            </a:extLst>
          </p:cNvPr>
          <p:cNvSpPr txBox="1">
            <a:spLocks/>
          </p:cNvSpPr>
          <p:nvPr/>
        </p:nvSpPr>
        <p:spPr>
          <a:xfrm>
            <a:off x="342900" y="4029498"/>
            <a:ext cx="3027699" cy="3166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Gustavo Bellini Bigardi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7B0FA66-ACE4-D146-A380-063868EA6AF0}"/>
              </a:ext>
            </a:extLst>
          </p:cNvPr>
          <p:cNvSpPr txBox="1">
            <a:spLocks/>
          </p:cNvSpPr>
          <p:nvPr/>
        </p:nvSpPr>
        <p:spPr>
          <a:xfrm>
            <a:off x="342900" y="4390739"/>
            <a:ext cx="2780744" cy="52833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Fullstack</a:t>
            </a:r>
            <a:r>
              <a:rPr lang="en-US" dirty="0">
                <a:solidFill>
                  <a:schemeClr val="bg1"/>
                </a:solidFill>
              </a:rPr>
              <a:t> Developer @ </a:t>
            </a:r>
            <a:r>
              <a:rPr lang="en-US" dirty="0" err="1">
                <a:solidFill>
                  <a:schemeClr val="bg1"/>
                </a:solidFill>
              </a:rPr>
              <a:t>Dextra</a:t>
            </a:r>
            <a:r>
              <a:rPr lang="en-US" dirty="0">
                <a:solidFill>
                  <a:schemeClr val="bg1"/>
                </a:solidFill>
              </a:rPr>
              <a:t> Digital</a:t>
            </a:r>
          </a:p>
          <a:p>
            <a:r>
              <a:rPr lang="en-US" dirty="0">
                <a:solidFill>
                  <a:schemeClr val="bg1"/>
                </a:solidFill>
              </a:rPr>
              <a:t>Microsoft MVP – Developer Technologies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B61AF0-5A0D-E940-AA87-CDEF170E31AC}"/>
              </a:ext>
            </a:extLst>
          </p:cNvPr>
          <p:cNvSpPr txBox="1">
            <a:spLocks/>
          </p:cNvSpPr>
          <p:nvPr/>
        </p:nvSpPr>
        <p:spPr>
          <a:xfrm>
            <a:off x="7119524" y="2135597"/>
            <a:ext cx="1596516" cy="23854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12/05/2020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6542013-851A-4CBD-89F0-979E3A88AE1D}"/>
              </a:ext>
            </a:extLst>
          </p:cNvPr>
          <p:cNvSpPr txBox="1">
            <a:spLocks/>
          </p:cNvSpPr>
          <p:nvPr/>
        </p:nvSpPr>
        <p:spPr>
          <a:xfrm>
            <a:off x="5916073" y="4019767"/>
            <a:ext cx="3027699" cy="3166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Renato </a:t>
            </a:r>
            <a:r>
              <a:rPr lang="en-US" dirty="0" err="1">
                <a:solidFill>
                  <a:schemeClr val="bg1"/>
                </a:solidFill>
              </a:rPr>
              <a:t>Groffe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9344458-DC91-4BC8-9EA3-CE2E4DF54F61}"/>
              </a:ext>
            </a:extLst>
          </p:cNvPr>
          <p:cNvSpPr txBox="1">
            <a:spLocks/>
          </p:cNvSpPr>
          <p:nvPr/>
        </p:nvSpPr>
        <p:spPr>
          <a:xfrm>
            <a:off x="5916073" y="4381008"/>
            <a:ext cx="3105424" cy="52833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Software Engineer</a:t>
            </a:r>
          </a:p>
          <a:p>
            <a:r>
              <a:rPr lang="en-US" dirty="0">
                <a:solidFill>
                  <a:schemeClr val="bg1"/>
                </a:solidFill>
              </a:rPr>
              <a:t>Microsoft MVP – Azure, Developer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585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Mensageria em cloud de forma confiável como Serviço (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MaaS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Aplicações de alta disponibilidade e escalabilidade com mensageria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Desacople aplicações e módulos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Integre seus serviços na nuvem com serviços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Proteja sua solução de picos de acesso e ataques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7C43A68-5AB2-47F4-8C2C-81206A5918E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sp>
      <p:pic>
        <p:nvPicPr>
          <p:cNvPr id="7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07C99BE2-286C-4D7C-97CF-09925A12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" y="1508214"/>
            <a:ext cx="4046287" cy="21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8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Filas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1535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Filas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Armazena mensagens para consumo assíncrono, no modo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In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Out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Permite identificação de mensagens duplicadas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Filas para tratamento de falhas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6854C354-BC3B-4343-89FD-7D4F623DD2D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-2358" y="8141"/>
            <a:ext cx="5104614" cy="5143500"/>
          </a:xfrm>
          <a:solidFill>
            <a:schemeClr val="bg1">
              <a:lumMod val="95000"/>
            </a:schemeClr>
          </a:solidFill>
        </p:spPr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B6D95F6F-C6DA-4A88-892D-463A228CC1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5" t="17656" r="2024" b="15757"/>
          <a:stretch/>
        </p:blipFill>
        <p:spPr>
          <a:xfrm>
            <a:off x="60959" y="2223307"/>
            <a:ext cx="4073237" cy="11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Tópicos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18585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Tópicos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Semelhante a fila, mas com o conceito que uma mensagem é disparada para vários assinantes do tópico, semelhante a um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Push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Notification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Quando uma mensagem é enviada ao tópico, todos os assinantes daquele tópico que tiverem um “match” no filtro irão receber a mensagem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E57E36C5-63B4-463D-A0C3-651838A2AA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solidFill>
            <a:schemeClr val="bg1"/>
          </a:solidFill>
        </p:spPr>
      </p:sp>
      <p:pic>
        <p:nvPicPr>
          <p:cNvPr id="13" name="Imagem 12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253E67F6-4CA4-4747-BD57-60A00C748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11"/>
          <a:stretch/>
        </p:blipFill>
        <p:spPr>
          <a:xfrm>
            <a:off x="233606" y="2053926"/>
            <a:ext cx="3900726" cy="12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82966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Permite expor de forma segura, serviços que existem em sua infraestrutura corporativa, na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núvem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Maior segurança ao levar sua solução do modelo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núvem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de “legado” com arquitetura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forma evolutiva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4"/>
          <a:srcRect t="-84351" b="-84351"/>
          <a:stretch/>
        </p:blipFill>
        <p:spPr>
          <a:xfrm>
            <a:off x="-2357" y="0"/>
            <a:ext cx="5104614" cy="514350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6106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 Hub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23112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 Hub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Stream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grandes quantidade de dados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Permite trabalhar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commúltiplos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produtores e consumidores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Semelhante a tópicos, mas especializados para grandes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streams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dados provenientes de soluções como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logs, eventos, entre outros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C0ACE498-595D-416E-B396-1EDE6A7EB51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06F1328B-ED4A-4A68-887C-1406C3F3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64" y="1421476"/>
            <a:ext cx="2244415" cy="23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Geral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40860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471FBD-11EA-A94B-9FD0-D2CE8D1CAF1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EEBE9-B59A-4F0F-9B15-8B28290C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ED1F3B-1BA7-4DE1-9E61-854D9C8B43CC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342900" y="788670"/>
            <a:ext cx="8458200" cy="5143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Tech Communities Live Day - Azure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2B64E-9702-4AE1-AE9D-B97D3B46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Sistemas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distribuídos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Geral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Recursos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exemplos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Geral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Recursos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exemplos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116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Baixo custo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Alta escalabilidade</a:t>
            </a:r>
          </a:p>
          <a:p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Tempo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warm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cold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start</a:t>
            </a:r>
          </a:p>
          <a:p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Provider</a:t>
            </a:r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Lock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Restrições no desenvolvimento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Suporte a várias linguagens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9580AB4-0C75-4E22-A8DD-8B915F794F0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3A5744-63A3-4BE8-B517-A63DAC06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58" y="1421750"/>
            <a:ext cx="2299999" cy="22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3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 +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43451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2195" b="-22195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335331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420908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14203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e conectividade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407849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e conectividade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</a:t>
            </a:r>
          </a:p>
          <a:p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302159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>
          <a:xfrm>
            <a:off x="4572001" y="1400175"/>
            <a:ext cx="4338393" cy="3385535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Soluções de </a:t>
            </a:r>
            <a:r>
              <a:rPr lang="pt-B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de eventos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Integração e conectividade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Monitoramento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Escalabilidade</a:t>
            </a:r>
          </a:p>
          <a:p>
            <a:endParaRPr lang="pt-B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59ED73A-A63E-4427-A988-469A3A54A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161" b="-53161"/>
          <a:stretch/>
        </p:blipFill>
        <p:spPr>
          <a:xfrm>
            <a:off x="0" y="0"/>
            <a:ext cx="5391510" cy="51435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14241"/>
            </a:solidFill>
          </a:ln>
        </p:spPr>
      </p:pic>
    </p:spTree>
    <p:extLst>
      <p:ext uri="{BB962C8B-B14F-4D97-AF65-F5344CB8AC3E}">
        <p14:creationId xmlns:p14="http://schemas.microsoft.com/office/powerpoint/2010/main" val="206995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Demonstração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 +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37691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E9B62F3-82F3-1542-9F75-ED4C94071AF3}"/>
              </a:ext>
            </a:extLst>
          </p:cNvPr>
          <p:cNvSpPr txBox="1">
            <a:spLocks/>
          </p:cNvSpPr>
          <p:nvPr/>
        </p:nvSpPr>
        <p:spPr>
          <a:xfrm>
            <a:off x="1154583" y="981832"/>
            <a:ext cx="7915275" cy="1052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F4647-751D-574C-AE1E-C9A7D446F061}"/>
              </a:ext>
            </a:extLst>
          </p:cNvPr>
          <p:cNvSpPr txBox="1">
            <a:spLocks/>
          </p:cNvSpPr>
          <p:nvPr/>
        </p:nvSpPr>
        <p:spPr>
          <a:xfrm>
            <a:off x="1154583" y="3286440"/>
            <a:ext cx="7915275" cy="5095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Session subtitle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FE2BFDF-6BF0-5845-BCE5-F7AF61D503D6}"/>
              </a:ext>
            </a:extLst>
          </p:cNvPr>
          <p:cNvSpPr txBox="1">
            <a:spLocks/>
          </p:cNvSpPr>
          <p:nvPr/>
        </p:nvSpPr>
        <p:spPr>
          <a:xfrm>
            <a:off x="1154583" y="4315562"/>
            <a:ext cx="2657475" cy="3166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7B0FA66-ACE4-D146-A380-063868EA6AF0}"/>
              </a:ext>
            </a:extLst>
          </p:cNvPr>
          <p:cNvSpPr txBox="1">
            <a:spLocks/>
          </p:cNvSpPr>
          <p:nvPr/>
        </p:nvSpPr>
        <p:spPr>
          <a:xfrm>
            <a:off x="1154583" y="4676803"/>
            <a:ext cx="2657475" cy="23854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Speaker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39D523-1379-254C-97EC-0692A3D2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18" y="-565186"/>
            <a:ext cx="6845999" cy="6845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847D56-9D21-CE47-81D4-2D61A88C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86064"/>
            <a:ext cx="5143500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678D9E-D977-2E45-9AC7-172F7E4A9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23" y="42643"/>
            <a:ext cx="3578136" cy="3578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19D142-943B-744C-809C-489E75D37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407" y="2663201"/>
            <a:ext cx="1116378" cy="1116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DA63E-EE9B-46EC-9559-BB797030D5AF}"/>
              </a:ext>
            </a:extLst>
          </p:cNvPr>
          <p:cNvSpPr txBox="1"/>
          <p:nvPr/>
        </p:nvSpPr>
        <p:spPr>
          <a:xfrm>
            <a:off x="2186255" y="3221390"/>
            <a:ext cx="4949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Conquiste seu Digital Badge: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https://aka.ms/atcl2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Badge for Azure Tech Communities">
            <a:extLst>
              <a:ext uri="{FF2B5EF4-FFF2-40B4-BE49-F238E27FC236}">
                <a16:creationId xmlns:a16="http://schemas.microsoft.com/office/drawing/2014/main" id="{FF723D1C-9766-4A15-8E5A-BB45185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98" y="104107"/>
            <a:ext cx="2830038" cy="30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89AB25-F13E-4ED3-93BC-6139892D7CF6}"/>
              </a:ext>
            </a:extLst>
          </p:cNvPr>
          <p:cNvSpPr txBox="1"/>
          <p:nvPr/>
        </p:nvSpPr>
        <p:spPr>
          <a:xfrm>
            <a:off x="1671478" y="4434238"/>
            <a:ext cx="597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Calibri"/>
                <a:sym typeface="Calibri"/>
              </a:rPr>
              <a:t>Microsoft Developer Newsletter: https://aka.ms/brSource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61F99-BF42-4EE5-B32C-E8123D7796EC}"/>
              </a:ext>
            </a:extLst>
          </p:cNvPr>
          <p:cNvSpPr txBox="1"/>
          <p:nvPr/>
        </p:nvSpPr>
        <p:spPr>
          <a:xfrm>
            <a:off x="-125576" y="218450"/>
            <a:ext cx="2180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Calibri"/>
                <a:sym typeface="Calibri"/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F0CF9-BC18-4B34-9423-B883F8780D9A}"/>
              </a:ext>
            </a:extLst>
          </p:cNvPr>
          <p:cNvSpPr txBox="1"/>
          <p:nvPr/>
        </p:nvSpPr>
        <p:spPr>
          <a:xfrm>
            <a:off x="1373009" y="3754138"/>
            <a:ext cx="6386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Calendario de </a:t>
            </a:r>
            <a:r>
              <a:rPr lang="en-US" dirty="0" err="1">
                <a:latin typeface="Segoe UI" panose="020B0502040204020203" pitchFamily="34" charset="0"/>
              </a:rPr>
              <a:t>pr</a:t>
            </a:r>
            <a:r>
              <a:rPr lang="es-419" dirty="0" err="1">
                <a:latin typeface="Segoe UI" panose="020B0502040204020203" pitchFamily="34" charset="0"/>
              </a:rPr>
              <a:t>ó</a:t>
            </a:r>
            <a:r>
              <a:rPr lang="en-US" dirty="0">
                <a:latin typeface="Segoe UI" panose="020B0502040204020203" pitchFamily="34" charset="0"/>
              </a:rPr>
              <a:t>ximos eventos online?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https://aka.ms/mavtd2</a:t>
            </a:r>
          </a:p>
        </p:txBody>
      </p:sp>
    </p:spTree>
    <p:extLst>
      <p:ext uri="{BB962C8B-B14F-4D97-AF65-F5344CB8AC3E}">
        <p14:creationId xmlns:p14="http://schemas.microsoft.com/office/powerpoint/2010/main" val="41008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3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Sistemas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distribuídos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47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0ECE8C-F2D0-3343-8EDB-366E6EB7A3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06CFB-4B62-484D-AE60-CB71B7D6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607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B5065-9F45-B542-9120-5554E5ED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2" y="2491838"/>
            <a:ext cx="2759326" cy="58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50949-E892-0342-9EB0-EE0467E69B6A}"/>
              </a:ext>
            </a:extLst>
          </p:cNvPr>
          <p:cNvSpPr txBox="1"/>
          <p:nvPr/>
        </p:nvSpPr>
        <p:spPr>
          <a:xfrm>
            <a:off x="524127" y="4531439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©Copyright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654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distribua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Primeira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regra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125607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Várias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APIs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necessariamente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microsserviços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Alinhando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conceitos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3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tornam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sua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solução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simples</a:t>
            </a:r>
            <a:b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complexa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Alinhando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conceitos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0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Avalie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necessidades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Sistema Global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Alta Disponibilidade / Missão Crítica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 Operacional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Evolução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Times grandes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7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158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BDA67-2B0A-6C4B-8C64-945265929850}"/>
              </a:ext>
            </a:extLst>
          </p:cNvPr>
          <p:cNvSpPr/>
          <p:nvPr/>
        </p:nvSpPr>
        <p:spPr>
          <a:xfrm>
            <a:off x="-2357" y="0"/>
            <a:ext cx="9146357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0BF3-D785-D64B-A188-9B320ABF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6312BBD-4E0C-4EC5-8BEE-C184821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Avalie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riscos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Manutenção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 Operacional (novamente)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Times grandes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Hype</a:t>
            </a:r>
          </a:p>
          <a:p>
            <a:r>
              <a:rPr lang="pt-B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Comparação com empresas que utilizam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7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38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D0C27-FD43-7C47-8272-DDF25F921D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8F7E-6E50-7E47-8253-A4931F79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8821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7" y="2457451"/>
            <a:ext cx="8586144" cy="105183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trabalhando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de forma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assíncrona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138734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1A55F0BE3E48BC8C9FB108D198ED" ma:contentTypeVersion="17" ma:contentTypeDescription="Create a new document." ma:contentTypeScope="" ma:versionID="473d9197b5e7a7bfc878db931fdc1d14">
  <xsd:schema xmlns:xsd="http://www.w3.org/2001/XMLSchema" xmlns:xs="http://www.w3.org/2001/XMLSchema" xmlns:p="http://schemas.microsoft.com/office/2006/metadata/properties" xmlns:ns1="http://schemas.microsoft.com/sharepoint/v3" xmlns:ns2="a5eda85e-4ee9-406b-a2a5-1662b87046bf" xmlns:ns3="867fe99a-15dc-44f6-97b7-fd4aebac0d95" targetNamespace="http://schemas.microsoft.com/office/2006/metadata/properties" ma:root="true" ma:fieldsID="74417c836a96a8903e3afde4e5b1ba12" ns1:_="" ns2:_="" ns3:_="">
    <xsd:import namespace="http://schemas.microsoft.com/sharepoint/v3"/>
    <xsd:import namespace="a5eda85e-4ee9-406b-a2a5-1662b87046bf"/>
    <xsd:import namespace="867fe99a-15dc-44f6-97b7-fd4aebac0d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Transcri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da85e-4ee9-406b-a2a5-1662b87046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fe99a-15dc-44f6-97b7-fd4aebac0d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4" nillable="true" ma:displayName="MediaServiceTranscript" ma:hidden="true" ma:internalName="MediaServiceTranscript" ma:readOnly="fals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867fe99a-15dc-44f6-97b7-fd4aebac0d95" xsi:nil="true"/>
    <_ip_UnifiedCompliancePolicyProperties xmlns="http://schemas.microsoft.com/sharepoint/v3" xsi:nil="true"/>
    <MediaServiceTranscript xmlns="867fe99a-15dc-44f6-97b7-fd4aebac0d95" xsi:nil="true"/>
  </documentManagement>
</p:properties>
</file>

<file path=customXml/itemProps1.xml><?xml version="1.0" encoding="utf-8"?>
<ds:datastoreItem xmlns:ds="http://schemas.openxmlformats.org/officeDocument/2006/customXml" ds:itemID="{ADA9C045-FE78-42C5-9982-2400CD339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eda85e-4ee9-406b-a2a5-1662b87046bf"/>
    <ds:schemaRef ds:uri="867fe99a-15dc-44f6-97b7-fd4aebac0d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B1890E-EF8E-4854-8282-610794CFAF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738556-CDBB-4FE3-84BC-977924A67A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867fe99a-15dc-44f6-97b7-fd4aebac0d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542</Words>
  <Application>Microsoft Office PowerPoint</Application>
  <PresentationFormat>Apresentação na tela (16:9)</PresentationFormat>
  <Paragraphs>146</Paragraphs>
  <Slides>30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Segoe Semibold</vt:lpstr>
      <vt:lpstr>Segoe UI</vt:lpstr>
      <vt:lpstr>Segoe UI Light</vt:lpstr>
      <vt:lpstr>Segoe UI Semibold</vt:lpstr>
      <vt:lpstr>Segoe UI Semilight</vt:lpstr>
      <vt:lpstr>Office Theme</vt:lpstr>
      <vt:lpstr>Apresentação do PowerPoint</vt:lpstr>
      <vt:lpstr>Agenda</vt:lpstr>
      <vt:lpstr>Microsserviços</vt:lpstr>
      <vt:lpstr>Não distribua!</vt:lpstr>
      <vt:lpstr>Várias APIs não necessariamente são microsserviços</vt:lpstr>
      <vt:lpstr>Não tornam sua solução mais simples mas complexa</vt:lpstr>
      <vt:lpstr>Avalie as necessidades</vt:lpstr>
      <vt:lpstr>Avalie os riscos</vt:lpstr>
      <vt:lpstr>Integrando e trabalhando de forma assíncrona</vt:lpstr>
      <vt:lpstr>Azure Service Bus</vt:lpstr>
      <vt:lpstr>Filas</vt:lpstr>
      <vt:lpstr>Filas</vt:lpstr>
      <vt:lpstr>Tópicos</vt:lpstr>
      <vt:lpstr>Tópicos</vt:lpstr>
      <vt:lpstr>Relay</vt:lpstr>
      <vt:lpstr>Relay</vt:lpstr>
      <vt:lpstr>Event Hub</vt:lpstr>
      <vt:lpstr>Event Hub</vt:lpstr>
      <vt:lpstr>Visão Geral</vt:lpstr>
      <vt:lpstr>Azure Functions</vt:lpstr>
      <vt:lpstr>Integrando os serviços</vt:lpstr>
      <vt:lpstr>Integrando os serviços</vt:lpstr>
      <vt:lpstr>Integrando os serviços</vt:lpstr>
      <vt:lpstr>Integrando os serviços</vt:lpstr>
      <vt:lpstr>Integrando os serviços</vt:lpstr>
      <vt:lpstr>Integrando os serviços</vt:lpstr>
      <vt:lpstr>Integrando os serviços</vt:lpstr>
      <vt:lpstr>Demonstração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Pieroni Santilli (OLIVER MARKETING BRAZIL LTDA)</dc:creator>
  <cp:lastModifiedBy>Gustavo Bellini Bigardi</cp:lastModifiedBy>
  <cp:revision>24</cp:revision>
  <dcterms:created xsi:type="dcterms:W3CDTF">2020-04-28T18:05:11Z</dcterms:created>
  <dcterms:modified xsi:type="dcterms:W3CDTF">2020-05-12T15:56:57Z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0x010100D6781A55F0BE3E48BC8C9FB108D198ED</vt:lpwstr>
  </property>
</Properties>
</file>