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5" r:id="rId3"/>
    <p:sldId id="272" r:id="rId4"/>
    <p:sldId id="273" r:id="rId5"/>
    <p:sldId id="274" r:id="rId6"/>
    <p:sldId id="275" r:id="rId7"/>
    <p:sldId id="277" r:id="rId8"/>
    <p:sldId id="276" r:id="rId9"/>
    <p:sldId id="270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omputersciencetheory/sorting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Bubble Sort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err="1"/>
              <a:t>Cormen</a:t>
            </a:r>
            <a:r>
              <a:rPr lang="en-AU" dirty="0"/>
              <a:t>, T, 2009, </a:t>
            </a:r>
            <a:r>
              <a:rPr lang="en-AU" i="1" dirty="0"/>
              <a:t>Introduction to Algorithms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MIT Press</a:t>
            </a:r>
          </a:p>
          <a:p>
            <a:r>
              <a:rPr lang="en-GB" dirty="0"/>
              <a:t>Cprogramming.com. 2017. </a:t>
            </a:r>
            <a:r>
              <a:rPr lang="en-GB" i="1" dirty="0"/>
              <a:t>Bubble Sort and Modified Bubble Sort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http://www.cprogramming.com/tutorial/computersciencetheory/sorting1.html</a:t>
            </a:r>
            <a:r>
              <a:rPr lang="en-GB" dirty="0"/>
              <a:t>. [Accessed 26 April 2017].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Bubble Sort</a:t>
            </a:r>
          </a:p>
          <a:p>
            <a:r>
              <a:rPr lang="en-AU" dirty="0"/>
              <a:t>Implementation</a:t>
            </a:r>
          </a:p>
          <a:p>
            <a:r>
              <a:rPr lang="en-AU" dirty="0"/>
              <a:t>Visualization</a:t>
            </a:r>
          </a:p>
          <a:p>
            <a:r>
              <a:rPr lang="en-AU" dirty="0"/>
              <a:t>Performance</a:t>
            </a:r>
          </a:p>
          <a:p>
            <a:r>
              <a:rPr lang="en-AU" dirty="0"/>
              <a:t>Modified Bubble Sort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popular sorting </a:t>
            </a:r>
            <a:r>
              <a:rPr lang="en-GB" dirty="0" smtClean="0"/>
              <a:t>algorithm</a:t>
            </a:r>
          </a:p>
          <a:p>
            <a:pPr lvl="1"/>
            <a:endParaRPr lang="en-GB" dirty="0"/>
          </a:p>
          <a:p>
            <a:r>
              <a:rPr lang="en-GB" dirty="0"/>
              <a:t>The simplest to implement, but also less efficient</a:t>
            </a:r>
          </a:p>
          <a:p>
            <a:pPr lvl="1"/>
            <a:r>
              <a:rPr lang="en-GB" dirty="0"/>
              <a:t>Good enough for small </a:t>
            </a:r>
            <a:r>
              <a:rPr lang="en-GB" dirty="0" smtClean="0"/>
              <a:t>tasks, too </a:t>
            </a:r>
            <a:r>
              <a:rPr lang="en-GB" dirty="0"/>
              <a:t>slow for </a:t>
            </a:r>
            <a:r>
              <a:rPr lang="en-GB" dirty="0" smtClean="0"/>
              <a:t>complex problems</a:t>
            </a:r>
          </a:p>
          <a:p>
            <a:pPr lvl="1"/>
            <a:endParaRPr lang="en-GB" dirty="0"/>
          </a:p>
          <a:p>
            <a:r>
              <a:rPr lang="en-GB" dirty="0" smtClean="0"/>
              <a:t>Iterates </a:t>
            </a:r>
            <a:r>
              <a:rPr lang="en-GB" dirty="0"/>
              <a:t>through an array, from the first element to the </a:t>
            </a:r>
            <a:r>
              <a:rPr lang="en-GB" dirty="0" smtClean="0"/>
              <a:t>last</a:t>
            </a:r>
          </a:p>
          <a:p>
            <a:pPr lvl="1"/>
            <a:endParaRPr lang="en-GB" dirty="0"/>
          </a:p>
          <a:p>
            <a:r>
              <a:rPr lang="en-GB" dirty="0"/>
              <a:t>It compares each element and swaps them as </a:t>
            </a:r>
            <a:r>
              <a:rPr lang="en-GB" dirty="0" smtClean="0"/>
              <a:t>needed</a:t>
            </a:r>
          </a:p>
          <a:p>
            <a:pPr lvl="1"/>
            <a:endParaRPr lang="en-GB" dirty="0"/>
          </a:p>
          <a:p>
            <a:r>
              <a:rPr lang="en-GB" dirty="0"/>
              <a:t>The process is repeated until the data is sorted</a:t>
            </a:r>
          </a:p>
        </p:txBody>
      </p:sp>
    </p:spTree>
    <p:extLst>
      <p:ext uri="{BB962C8B-B14F-4D97-AF65-F5344CB8AC3E}">
        <p14:creationId xmlns:p14="http://schemas.microsoft.com/office/powerpoint/2010/main" val="225027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248150" cy="3384649"/>
          </a:xfrm>
        </p:spPr>
        <p:txBody>
          <a:bodyPr>
            <a:normAutofit/>
          </a:bodyPr>
          <a:lstStyle/>
          <a:p>
            <a:r>
              <a:rPr lang="en-GB" sz="2000" dirty="0"/>
              <a:t>For each element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dirty="0"/>
              <a:t>in the </a:t>
            </a:r>
            <a:r>
              <a:rPr lang="en-GB" sz="2000" dirty="0" smtClean="0"/>
              <a:t>array</a:t>
            </a:r>
          </a:p>
          <a:p>
            <a:pPr lvl="1"/>
            <a:endParaRPr lang="en-GB" sz="1800" dirty="0"/>
          </a:p>
          <a:p>
            <a:r>
              <a:rPr lang="en-GB" sz="2000" dirty="0"/>
              <a:t>Compare to each element </a:t>
            </a:r>
            <a:r>
              <a:rPr lang="en-GB" sz="2000" i="1" dirty="0" smtClean="0"/>
              <a:t>j</a:t>
            </a:r>
          </a:p>
          <a:p>
            <a:pPr lvl="1"/>
            <a:endParaRPr lang="en-GB" sz="1800" dirty="0"/>
          </a:p>
          <a:p>
            <a:r>
              <a:rPr lang="en-GB" sz="2000" dirty="0"/>
              <a:t>If </a:t>
            </a:r>
            <a:r>
              <a:rPr lang="en-GB" sz="2000" i="1" dirty="0"/>
              <a:t>j </a:t>
            </a:r>
            <a:r>
              <a:rPr lang="en-GB" sz="2000" dirty="0"/>
              <a:t>is </a:t>
            </a:r>
            <a:r>
              <a:rPr lang="en-GB" sz="2000" dirty="0" smtClean="0"/>
              <a:t>less </a:t>
            </a:r>
            <a:r>
              <a:rPr lang="en-GB" sz="2000" dirty="0"/>
              <a:t>than </a:t>
            </a:r>
            <a:r>
              <a:rPr lang="en-GB" sz="2000" i="1" dirty="0" err="1"/>
              <a:t>i</a:t>
            </a:r>
            <a:r>
              <a:rPr lang="en-GB" sz="2000" dirty="0"/>
              <a:t>, swap the </a:t>
            </a:r>
            <a:r>
              <a:rPr lang="en-GB" sz="2000" dirty="0" smtClean="0"/>
              <a:t>values</a:t>
            </a:r>
          </a:p>
          <a:p>
            <a:pPr lvl="1"/>
            <a:endParaRPr lang="en-GB" sz="1800" dirty="0"/>
          </a:p>
          <a:p>
            <a:r>
              <a:rPr lang="en-GB" sz="2000" dirty="0"/>
              <a:t>Repeat until ordered</a:t>
            </a:r>
          </a:p>
          <a:p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4510357" y="1203325"/>
            <a:ext cx="4104456" cy="1404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94400"/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A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BubbleSort</a:t>
            </a:r>
            <a:r>
              <a:rPr lang="en-A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(A)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 to length[A]-1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for j = length[A]-1 down to i+1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if A[j] &lt; A[j-1]</a:t>
            </a:r>
          </a:p>
          <a:p>
            <a:pPr defTabSz="194400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swap A[j] with A[j-1]</a:t>
            </a:r>
          </a:p>
        </p:txBody>
      </p:sp>
    </p:spTree>
    <p:extLst>
      <p:ext uri="{BB962C8B-B14F-4D97-AF65-F5344CB8AC3E}">
        <p14:creationId xmlns:p14="http://schemas.microsoft.com/office/powerpoint/2010/main" val="144404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bubbleSor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0364" y="1657399"/>
            <a:ext cx="8229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Because of the nested loop, the algorithm </a:t>
            </a:r>
            <a:r>
              <a:rPr lang="en-GB" dirty="0" smtClean="0"/>
              <a:t>runs </a:t>
            </a:r>
            <a:r>
              <a:rPr lang="en-GB" i="1" dirty="0"/>
              <a:t>n</a:t>
            </a:r>
            <a:r>
              <a:rPr lang="en-GB" dirty="0"/>
              <a:t> times, from 0 to </a:t>
            </a:r>
            <a:r>
              <a:rPr lang="en-GB" i="1" dirty="0"/>
              <a:t>n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This makes the order of this algorithm O(n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This is both the best and the worst </a:t>
            </a:r>
            <a:r>
              <a:rPr lang="en-GB" dirty="0" smtClean="0"/>
              <a:t>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7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Bubble Sort is equivalent in running time to Insertion Sort in the worst case</a:t>
            </a:r>
          </a:p>
          <a:p>
            <a:pPr lvl="1"/>
            <a:r>
              <a:rPr lang="en-GB" dirty="0"/>
              <a:t>But these two differ greatly in the number of swaps necessary</a:t>
            </a:r>
          </a:p>
          <a:p>
            <a:pPr lvl="1"/>
            <a:r>
              <a:rPr lang="en-GB" dirty="0"/>
              <a:t>In practice, Insertion Sort performs considerably better</a:t>
            </a:r>
          </a:p>
        </p:txBody>
      </p:sp>
    </p:spTree>
    <p:extLst>
      <p:ext uri="{BB962C8B-B14F-4D97-AF65-F5344CB8AC3E}">
        <p14:creationId xmlns:p14="http://schemas.microsoft.com/office/powerpoint/2010/main" val="191529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Modified 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 improvement is to add a flag to determine if a swap was made during an entire </a:t>
            </a:r>
            <a:r>
              <a:rPr lang="en-GB" dirty="0" smtClean="0"/>
              <a:t>pass</a:t>
            </a:r>
          </a:p>
          <a:p>
            <a:pPr lvl="1"/>
            <a:endParaRPr lang="en-GB" dirty="0"/>
          </a:p>
          <a:p>
            <a:r>
              <a:rPr lang="en-GB" dirty="0"/>
              <a:t>If no swap was made, the data is sorted</a:t>
            </a:r>
          </a:p>
          <a:p>
            <a:pPr lvl="1"/>
            <a:r>
              <a:rPr lang="en-GB" dirty="0"/>
              <a:t>In this case, the sort should </a:t>
            </a:r>
            <a:r>
              <a:rPr lang="en-GB" dirty="0" smtClean="0"/>
              <a:t>end</a:t>
            </a:r>
          </a:p>
          <a:p>
            <a:pPr lvl="1"/>
            <a:endParaRPr lang="en-GB" dirty="0"/>
          </a:p>
          <a:p>
            <a:r>
              <a:rPr lang="en-GB" dirty="0"/>
              <a:t>Modified Bubble Sort has a best case order of O(n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These improvements only require a few modifications to the original algorithm</a:t>
            </a:r>
          </a:p>
        </p:txBody>
      </p:sp>
    </p:spTree>
    <p:extLst>
      <p:ext uri="{BB962C8B-B14F-4D97-AF65-F5344CB8AC3E}">
        <p14:creationId xmlns:p14="http://schemas.microsoft.com/office/powerpoint/2010/main" val="325256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/>
              <a:t>Bubble Sort is a popular algorithm due to its </a:t>
            </a:r>
            <a:r>
              <a:rPr lang="en-AU" dirty="0" smtClean="0"/>
              <a:t>simplicity</a:t>
            </a:r>
          </a:p>
          <a:p>
            <a:pPr lvl="1"/>
            <a:endParaRPr lang="en-AU" dirty="0"/>
          </a:p>
          <a:p>
            <a:r>
              <a:rPr lang="en-AU" dirty="0"/>
              <a:t>The name is taken from the way smaller elements “bubble” to the top of the </a:t>
            </a:r>
            <a:r>
              <a:rPr lang="en-AU" dirty="0" smtClean="0"/>
              <a:t>list</a:t>
            </a:r>
          </a:p>
          <a:p>
            <a:pPr lvl="1"/>
            <a:endParaRPr lang="en-AU" dirty="0"/>
          </a:p>
          <a:p>
            <a:r>
              <a:rPr lang="en-AU" dirty="0"/>
              <a:t>While it may be ‘good enough’ for small data sets, it is often impractical for most </a:t>
            </a:r>
            <a:r>
              <a:rPr lang="en-AU" dirty="0" smtClean="0"/>
              <a:t>problems</a:t>
            </a:r>
          </a:p>
          <a:p>
            <a:pPr lvl="1"/>
            <a:endParaRPr lang="en-AU" dirty="0"/>
          </a:p>
          <a:p>
            <a:r>
              <a:rPr lang="en-AU" dirty="0"/>
              <a:t>The Modified Bubble Sort algorithm requires only a few changes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304</Words>
  <Application>Microsoft Office PowerPoint</Application>
  <PresentationFormat>On-screen Show (16:9)</PresentationFormat>
  <Paragraphs>62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Bubble Sort</vt:lpstr>
      <vt:lpstr>Contents</vt:lpstr>
      <vt:lpstr>Bubble Sort</vt:lpstr>
      <vt:lpstr>Implementation</vt:lpstr>
      <vt:lpstr>Visualization</vt:lpstr>
      <vt:lpstr>Performance</vt:lpstr>
      <vt:lpstr>Performance</vt:lpstr>
      <vt:lpstr>Modified Bubble Sort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34</cp:revision>
  <dcterms:created xsi:type="dcterms:W3CDTF">2014-07-14T04:04:52Z</dcterms:created>
  <dcterms:modified xsi:type="dcterms:W3CDTF">2017-05-03T07:33:17Z</dcterms:modified>
</cp:coreProperties>
</file>