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72" r:id="rId4"/>
    <p:sldId id="273" r:id="rId5"/>
    <p:sldId id="274" r:id="rId6"/>
    <p:sldId id="275" r:id="rId7"/>
    <p:sldId id="270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putersciencetheory/sorting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Insertion Sort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Insertion Sort</a:t>
            </a:r>
          </a:p>
          <a:p>
            <a:endParaRPr lang="en-AU" dirty="0"/>
          </a:p>
          <a:p>
            <a:r>
              <a:rPr lang="en-AU" dirty="0"/>
              <a:t>Implementation</a:t>
            </a:r>
          </a:p>
          <a:p>
            <a:endParaRPr lang="en-AU" dirty="0"/>
          </a:p>
          <a:p>
            <a:r>
              <a:rPr lang="en-AU" dirty="0"/>
              <a:t>Visualization</a:t>
            </a:r>
          </a:p>
          <a:p>
            <a:endParaRPr lang="en-AU" dirty="0"/>
          </a:p>
          <a:p>
            <a:r>
              <a:rPr lang="en-AU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Works the way many people sort a hand of playing cards</a:t>
            </a:r>
          </a:p>
          <a:p>
            <a:pPr lvl="1"/>
            <a:r>
              <a:rPr lang="en-GB" dirty="0"/>
              <a:t>Start with an empty left hand and the cards face down on the table</a:t>
            </a:r>
          </a:p>
          <a:p>
            <a:pPr lvl="1"/>
            <a:r>
              <a:rPr lang="en-GB" dirty="0"/>
              <a:t>Remove one card at a time from the table and insert it into the correct position in the left hand</a:t>
            </a:r>
          </a:p>
          <a:p>
            <a:pPr lvl="1"/>
            <a:r>
              <a:rPr lang="en-GB" dirty="0"/>
              <a:t>To find the correct position for a card, we compare it with each of the cards already in the hand, from right to left</a:t>
            </a:r>
          </a:p>
          <a:p>
            <a:pPr lvl="1"/>
            <a:r>
              <a:rPr lang="en-GB" dirty="0"/>
              <a:t>At all times, the cards held in the left hand are sorted</a:t>
            </a:r>
          </a:p>
          <a:p>
            <a:pPr lvl="2"/>
            <a:r>
              <a:rPr lang="en-GB" dirty="0"/>
              <a:t>These cards were originally the top cards of the pile on the table</a:t>
            </a:r>
          </a:p>
        </p:txBody>
      </p:sp>
    </p:spTree>
    <p:extLst>
      <p:ext uri="{BB962C8B-B14F-4D97-AF65-F5344CB8AC3E}">
        <p14:creationId xmlns:p14="http://schemas.microsoft.com/office/powerpoint/2010/main" val="200481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76403" cy="33846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Starting with the second value, for each value in the array</a:t>
            </a:r>
          </a:p>
          <a:p>
            <a:pPr lvl="1"/>
            <a:r>
              <a:rPr lang="en-GB" dirty="0"/>
              <a:t>The key is the value at the current index</a:t>
            </a:r>
          </a:p>
          <a:p>
            <a:pPr lvl="1"/>
            <a:r>
              <a:rPr lang="en-GB" dirty="0"/>
              <a:t>While the key’s value is less than the value to its left</a:t>
            </a:r>
          </a:p>
          <a:p>
            <a:pPr lvl="2"/>
            <a:r>
              <a:rPr lang="en-GB" dirty="0"/>
              <a:t>Swap the values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00253" y="1203324"/>
            <a:ext cx="4497560" cy="2380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A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InsertionSort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 to length[A]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key = A[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j = i-1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while </a:t>
            </a:r>
            <a:r>
              <a:rPr 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 &gt;=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 and A[j] &gt; key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 A[j+1] = A[j]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			  j = j-1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 A[j+1] = key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85" y="3723878"/>
            <a:ext cx="4495328" cy="11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0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4" name="insertionSor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0364" y="1563638"/>
            <a:ext cx="8229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Insertion Sort uses an </a:t>
            </a:r>
            <a:r>
              <a:rPr lang="en-US" dirty="0">
                <a:solidFill>
                  <a:srgbClr val="00B0F0"/>
                </a:solidFill>
              </a:rPr>
              <a:t>incremental approach</a:t>
            </a:r>
            <a:endParaRPr lang="en-US" dirty="0"/>
          </a:p>
          <a:p>
            <a:r>
              <a:rPr lang="en-US" dirty="0"/>
              <a:t>Time to sort increases as the array grows</a:t>
            </a:r>
          </a:p>
          <a:p>
            <a:r>
              <a:rPr lang="en-US" dirty="0"/>
              <a:t>Time also differs (for two arrays of the same size) depending on how nearly sorted they are</a:t>
            </a:r>
          </a:p>
          <a:p>
            <a:r>
              <a:rPr lang="en-US" dirty="0"/>
              <a:t>It uses in-place sorting</a:t>
            </a:r>
          </a:p>
          <a:p>
            <a:pPr lvl="1"/>
            <a:r>
              <a:rPr lang="en-US" dirty="0"/>
              <a:t>no temporary storage is needed</a:t>
            </a:r>
          </a:p>
          <a:p>
            <a:r>
              <a:rPr lang="en-US" dirty="0"/>
              <a:t>Insertion Sort has a worst-case running time of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typically better than Bubble Sort, and with less swaps</a:t>
            </a:r>
            <a:endParaRPr lang="en-A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8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Insertion Sort inserts each element of the array into its proper position</a:t>
            </a:r>
          </a:p>
          <a:p>
            <a:pPr lvl="1"/>
            <a:r>
              <a:rPr lang="en-AU" dirty="0"/>
              <a:t>Leaving progressively larger stretches of the array sorted</a:t>
            </a:r>
          </a:p>
          <a:p>
            <a:r>
              <a:rPr lang="en-AU" dirty="0"/>
              <a:t>Insertion Sort has the same run-time as Bubble sort, O(n</a:t>
            </a:r>
            <a:r>
              <a:rPr lang="en-AU" baseline="30000" dirty="0"/>
              <a:t>2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In practice, it performs better</a:t>
            </a:r>
          </a:p>
          <a:p>
            <a:pPr lvl="1"/>
            <a:r>
              <a:rPr lang="en-AU" dirty="0"/>
              <a:t>Still a relatively simple algorithm to implement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/>
              <a:t>Cormen</a:t>
            </a:r>
            <a:r>
              <a:rPr lang="en-AU" dirty="0"/>
              <a:t>, T, 2009, </a:t>
            </a:r>
            <a:r>
              <a:rPr lang="en-AU" i="1" dirty="0"/>
              <a:t>Introduction to Algorithms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MIT Press</a:t>
            </a:r>
          </a:p>
          <a:p>
            <a:r>
              <a:rPr lang="en-GB" dirty="0"/>
              <a:t>Cprogramming.com. 2017. </a:t>
            </a:r>
            <a:r>
              <a:rPr lang="en-GB" i="1" dirty="0"/>
              <a:t>Insertion Sort and Selection Sort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http://www.cprogramming.com/tutorial/computersciencetheory/sorting2.html</a:t>
            </a:r>
            <a:r>
              <a:rPr lang="en-GB" dirty="0"/>
              <a:t>. [Accessed 26 April 2017].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278</Words>
  <Application>Microsoft Office PowerPoint</Application>
  <PresentationFormat>On-screen Show (16:9)</PresentationFormat>
  <Paragraphs>48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Insertion Sort</vt:lpstr>
      <vt:lpstr>Contents</vt:lpstr>
      <vt:lpstr>Insertion Sort</vt:lpstr>
      <vt:lpstr>Implementation</vt:lpstr>
      <vt:lpstr>Visualization</vt:lpstr>
      <vt:lpstr>Performance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33</cp:revision>
  <dcterms:created xsi:type="dcterms:W3CDTF">2014-07-14T04:04:52Z</dcterms:created>
  <dcterms:modified xsi:type="dcterms:W3CDTF">2017-05-01T05:37:36Z</dcterms:modified>
</cp:coreProperties>
</file>