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5" r:id="rId3"/>
    <p:sldId id="272" r:id="rId4"/>
    <p:sldId id="276" r:id="rId5"/>
    <p:sldId id="274" r:id="rId6"/>
    <p:sldId id="273" r:id="rId7"/>
    <p:sldId id="275" r:id="rId8"/>
    <p:sldId id="277" r:id="rId9"/>
    <p:sldId id="270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56BC0-55E7-46A3-AC44-FFF9C2F2DAE3}">
          <p14:sldIdLst>
            <p14:sldId id="263"/>
            <p14:sldId id="265"/>
            <p14:sldId id="272"/>
            <p14:sldId id="276"/>
            <p14:sldId id="274"/>
            <p14:sldId id="273"/>
            <p14:sldId id="275"/>
            <p14:sldId id="27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1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omputersciencetheory/quickso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Quick Sort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err="1"/>
              <a:t>Cormen</a:t>
            </a:r>
            <a:r>
              <a:rPr lang="en-AU" dirty="0"/>
              <a:t>, T, 2009, </a:t>
            </a:r>
            <a:r>
              <a:rPr lang="en-AU" i="1" dirty="0"/>
              <a:t>Introduction to Algorithms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MIT Press</a:t>
            </a:r>
          </a:p>
          <a:p>
            <a:r>
              <a:rPr lang="en-GB" dirty="0"/>
              <a:t>Cprogramming.com. 2017. </a:t>
            </a:r>
            <a:r>
              <a:rPr lang="en-GB" i="1" dirty="0"/>
              <a:t>Quick Sort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http://www.cprogramming.com/tutorial/computersciencetheory/quicksort.html</a:t>
            </a:r>
            <a:r>
              <a:rPr lang="en-GB" dirty="0"/>
              <a:t>. [Accessed 27 April 2017].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Quicksort</a:t>
            </a:r>
          </a:p>
          <a:p>
            <a:endParaRPr lang="en-AU" dirty="0"/>
          </a:p>
          <a:p>
            <a:r>
              <a:rPr lang="en-AU" dirty="0"/>
              <a:t>Implementation</a:t>
            </a:r>
          </a:p>
          <a:p>
            <a:endParaRPr lang="en-AU" dirty="0"/>
          </a:p>
          <a:p>
            <a:r>
              <a:rPr lang="en-AU" dirty="0"/>
              <a:t>Visualization</a:t>
            </a:r>
          </a:p>
          <a:p>
            <a:endParaRPr lang="en-AU" dirty="0"/>
          </a:p>
          <a:p>
            <a:r>
              <a:rPr lang="en-AU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Quick sort is a ‘divide-and-conquer’ algorithm</a:t>
            </a:r>
          </a:p>
          <a:p>
            <a:r>
              <a:rPr lang="en-GB" dirty="0"/>
              <a:t>The basic ‘divide-and-</a:t>
            </a:r>
            <a:r>
              <a:rPr lang="en-US" altLang="ja-JP" dirty="0"/>
              <a:t>conquer</a:t>
            </a:r>
            <a:r>
              <a:rPr lang="en-GB" dirty="0"/>
              <a:t>’ approach is to:</a:t>
            </a:r>
          </a:p>
          <a:p>
            <a:pPr lvl="1"/>
            <a:r>
              <a:rPr lang="en-GB" b="1" dirty="0"/>
              <a:t>Divide: </a:t>
            </a:r>
            <a:r>
              <a:rPr lang="en-GB" dirty="0"/>
              <a:t>split the array into sub arrays around index </a:t>
            </a:r>
            <a:r>
              <a:rPr lang="en-GB" i="1" dirty="0"/>
              <a:t>q</a:t>
            </a:r>
            <a:r>
              <a:rPr lang="en-GB" dirty="0"/>
              <a:t>, all values &lt; </a:t>
            </a:r>
            <a:r>
              <a:rPr lang="en-GB" i="1" dirty="0"/>
              <a:t>q</a:t>
            </a:r>
            <a:r>
              <a:rPr lang="en-GB" dirty="0"/>
              <a:t> go in one array, values &gt; </a:t>
            </a:r>
            <a:r>
              <a:rPr lang="en-GB" i="1" dirty="0"/>
              <a:t>q</a:t>
            </a:r>
            <a:r>
              <a:rPr lang="en-GB" dirty="0"/>
              <a:t> in the other</a:t>
            </a:r>
          </a:p>
          <a:p>
            <a:pPr lvl="1"/>
            <a:r>
              <a:rPr lang="en-GB" b="1" dirty="0"/>
              <a:t>Conquer:</a:t>
            </a:r>
            <a:r>
              <a:rPr lang="en-GB" dirty="0"/>
              <a:t> sort the two sub arrays via recursive calls to sort</a:t>
            </a:r>
          </a:p>
          <a:p>
            <a:pPr lvl="1"/>
            <a:r>
              <a:rPr lang="en-GB" b="1" dirty="0"/>
              <a:t>Combine:</a:t>
            </a:r>
            <a:r>
              <a:rPr lang="en-GB" dirty="0"/>
              <a:t> in </a:t>
            </a:r>
            <a:r>
              <a:rPr lang="en-GB" i="1" dirty="0"/>
              <a:t>quick sort</a:t>
            </a:r>
            <a:r>
              <a:rPr lang="en-GB" dirty="0"/>
              <a:t>, sub arrays are sorted in place so no work is needed to combine them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7233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552406" cy="338464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AU" dirty="0"/>
              <a:t>So far, none of the elements have been placed in either of the first two partitions. A[r] is selected as the pivot value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A[j] is compared with A[r]. 2&lt;4, the smaller partition (</a:t>
            </a:r>
            <a:r>
              <a:rPr lang="en-AU" i="1" dirty="0" err="1"/>
              <a:t>i</a:t>
            </a:r>
            <a:r>
              <a:rPr lang="en-AU" dirty="0"/>
              <a:t>) grows to include 2</a:t>
            </a:r>
          </a:p>
          <a:p>
            <a:pPr marL="514350" indent="-514350">
              <a:buFont typeface="+mj-lt"/>
              <a:buAutoNum type="alphaLcParenR"/>
            </a:pPr>
            <a:r>
              <a:rPr lang="en-AU" i="1" dirty="0"/>
              <a:t>j</a:t>
            </a:r>
            <a:r>
              <a:rPr lang="en-AU" dirty="0"/>
              <a:t> is incremented and A[j] compared to A[r]. Value 8&gt;4, the larger partition grows to include 8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The larger partition grows to include 7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The values 1 and 8 are swapped, and the smaller partition grows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AU" dirty="0"/>
              <a:t>The values 3 and 7 are swapped, and the smaller partition grows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AU" dirty="0"/>
              <a:t>The larger partition grows to include 5 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AU" dirty="0"/>
              <a:t>The larger partition grows to include 6 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AU" dirty="0"/>
              <a:t>The pivot element (</a:t>
            </a:r>
            <a:r>
              <a:rPr lang="en-AU" i="1" dirty="0"/>
              <a:t>r</a:t>
            </a:r>
            <a:r>
              <a:rPr lang="en-AU" dirty="0"/>
              <a:t>) is swapped so that it lies between the two partitions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AU" dirty="0"/>
              <a:t>The two partitions A[p..</a:t>
            </a:r>
            <a:r>
              <a:rPr lang="en-AU" dirty="0" err="1"/>
              <a:t>i</a:t>
            </a:r>
            <a:r>
              <a:rPr lang="en-AU" dirty="0"/>
              <a:t>] and A[i+1..r] have been processed.</a:t>
            </a:r>
            <a:br>
              <a:rPr lang="en-AU" dirty="0"/>
            </a:br>
            <a:r>
              <a:rPr lang="en-AU" dirty="0"/>
              <a:t>The partitions will then be recursively sorted using quick sort until the whole array is sorted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52376"/>
            <a:ext cx="2054700" cy="348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4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4" name="quicksor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0364" y="1657399"/>
            <a:ext cx="8229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3312047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key to the algorithm is the Partition function, which rearranges the sub-array A[</a:t>
            </a:r>
            <a:r>
              <a:rPr lang="en-GB" dirty="0" err="1"/>
              <a:t>p..r</a:t>
            </a:r>
            <a:r>
              <a:rPr lang="en-GB" dirty="0"/>
              <a:t>] in place</a:t>
            </a:r>
            <a:endParaRPr lang="en-US" dirty="0"/>
          </a:p>
          <a:p>
            <a:r>
              <a:rPr lang="en-US" dirty="0"/>
              <a:t>x = A[r] used as a </a:t>
            </a:r>
            <a:r>
              <a:rPr lang="en-US" dirty="0">
                <a:solidFill>
                  <a:srgbClr val="00B0F0"/>
                </a:solidFill>
              </a:rPr>
              <a:t>pivot</a:t>
            </a:r>
            <a:r>
              <a:rPr lang="en-US" dirty="0"/>
              <a:t> element around which to partition the subarray A[</a:t>
            </a:r>
            <a:r>
              <a:rPr lang="en-US" dirty="0" err="1"/>
              <a:t>p..r</a:t>
            </a:r>
            <a:r>
              <a:rPr lang="en-US" dirty="0"/>
              <a:t>]</a:t>
            </a:r>
            <a:endParaRPr lang="en-AU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35896" y="1200150"/>
            <a:ext cx="3312368" cy="3495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AU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(A, p, r)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if p &lt; r then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q = Partition(A, p, r)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(A, p, q-1)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(A, q + 1, r)</a:t>
            </a:r>
          </a:p>
          <a:p>
            <a:pPr defTabSz="194400"/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Partition(A, p, r)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x = A[r]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p – 1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j = p to r – 1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A[j] ≤ x then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swap values A[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and A[j]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swap values A[i+1] and A[r]</a:t>
            </a: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</a:t>
            </a:r>
          </a:p>
          <a:p>
            <a:pPr defTabSz="194400"/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194400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75" y="1203325"/>
            <a:ext cx="2054700" cy="348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9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Worst-case running time of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Expected running time is O(n log n)</a:t>
            </a:r>
          </a:p>
          <a:p>
            <a:r>
              <a:rPr lang="en-GB" dirty="0"/>
              <a:t>Quicksort’s run time depends on the partition function, and whether its balanced or unbalanced</a:t>
            </a:r>
          </a:p>
          <a:p>
            <a:pPr lvl="1"/>
            <a:r>
              <a:rPr lang="en-GB" dirty="0"/>
              <a:t>Determined by the pivot element used for partitioning</a:t>
            </a:r>
          </a:p>
          <a:p>
            <a:pPr lvl="1"/>
            <a:r>
              <a:rPr lang="en-GB" dirty="0"/>
              <a:t>If the result of the partition is unbalanced, quicksort runs as slowly as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33058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Performance will depend on the pivot element selected, and on the data itself</a:t>
            </a:r>
          </a:p>
          <a:p>
            <a:pPr lvl="1"/>
            <a:r>
              <a:rPr lang="en-GB" dirty="0"/>
              <a:t>A popular way is to choose the first (or last) element as the pivot</a:t>
            </a:r>
          </a:p>
          <a:p>
            <a:pPr lvl="2"/>
            <a:r>
              <a:rPr lang="en-GB" dirty="0"/>
              <a:t>Only works if the data is random. </a:t>
            </a:r>
          </a:p>
          <a:p>
            <a:pPr lvl="2"/>
            <a:r>
              <a:rPr lang="en-GB" dirty="0"/>
              <a:t>Will produce bad results if the data is already mostly sorted</a:t>
            </a:r>
          </a:p>
          <a:p>
            <a:pPr lvl="1"/>
            <a:r>
              <a:rPr lang="en-GB" dirty="0"/>
              <a:t>A safe way is to choose a random element</a:t>
            </a:r>
          </a:p>
        </p:txBody>
      </p:sp>
    </p:spTree>
    <p:extLst>
      <p:ext uri="{BB962C8B-B14F-4D97-AF65-F5344CB8AC3E}">
        <p14:creationId xmlns:p14="http://schemas.microsoft.com/office/powerpoint/2010/main" val="314635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Quicksort is a</a:t>
            </a:r>
            <a:r>
              <a:rPr lang="en-AU" i="1" dirty="0"/>
              <a:t> </a:t>
            </a:r>
            <a:r>
              <a:rPr lang="en-AU" dirty="0"/>
              <a:t>relatively simple sorting algorithm using the divide-and-conquer recursive procedure</a:t>
            </a:r>
          </a:p>
          <a:p>
            <a:r>
              <a:rPr lang="en-AU" dirty="0"/>
              <a:t>It is the quickest comparison-based sorting algorithm</a:t>
            </a:r>
          </a:p>
          <a:p>
            <a:pPr lvl="1"/>
            <a:r>
              <a:rPr lang="en-AU" dirty="0"/>
              <a:t>Comparison-based algorithms include bubble and insertion sort</a:t>
            </a:r>
          </a:p>
          <a:p>
            <a:r>
              <a:rPr lang="en-AU" dirty="0"/>
              <a:t>Selecting a good pivot is crucial to quicksort’s speed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471</Words>
  <Application>Microsoft Office PowerPoint</Application>
  <PresentationFormat>On-screen Show (16:9)</PresentationFormat>
  <Paragraphs>69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Office Theme</vt:lpstr>
      <vt:lpstr>Quick Sort</vt:lpstr>
      <vt:lpstr>Contents</vt:lpstr>
      <vt:lpstr>Quick Sort</vt:lpstr>
      <vt:lpstr>Quick Sort</vt:lpstr>
      <vt:lpstr>Visualization</vt:lpstr>
      <vt:lpstr>Implementation</vt:lpstr>
      <vt:lpstr>Performance</vt:lpstr>
      <vt:lpstr>Performance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36</cp:revision>
  <dcterms:created xsi:type="dcterms:W3CDTF">2014-07-14T04:04:52Z</dcterms:created>
  <dcterms:modified xsi:type="dcterms:W3CDTF">2017-04-27T01:04:51Z</dcterms:modified>
</cp:coreProperties>
</file>