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74" r:id="rId3"/>
    <p:sldId id="283" r:id="rId4"/>
    <p:sldId id="28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0" r:id="rId15"/>
    <p:sldId id="271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treeapp.com/" TargetMode="External"/><Relationship Id="rId2" Type="http://schemas.openxmlformats.org/officeDocument/2006/relationships/hyperlink" Target="http://tortoisesvn.tigr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forc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treeapp.com/" TargetMode="External"/><Relationship Id="rId2" Type="http://schemas.openxmlformats.org/officeDocument/2006/relationships/hyperlink" Target="http://tortoisesvn.tigr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forc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overview of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Some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496622" cy="3384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Repository / Depot</a:t>
            </a:r>
            <a:r>
              <a:rPr lang="en-AU" sz="1800" dirty="0" smtClean="0">
                <a:solidFill>
                  <a:srgbClr val="00B0F0"/>
                </a:solidFill>
              </a:rPr>
              <a:t> 		</a:t>
            </a:r>
            <a:r>
              <a:rPr lang="en-AU" sz="1800" dirty="0" smtClean="0"/>
              <a:t>The database that stores all files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Server</a:t>
            </a:r>
            <a:r>
              <a:rPr lang="en-AU" sz="1800" dirty="0" smtClean="0">
                <a:solidFill>
                  <a:srgbClr val="00B0F0"/>
                </a:solidFill>
              </a:rPr>
              <a:t> </a:t>
            </a:r>
            <a:r>
              <a:rPr lang="en-AU" sz="1800" dirty="0"/>
              <a:t>	</a:t>
            </a:r>
            <a:r>
              <a:rPr lang="en-AU" sz="1800" dirty="0" smtClean="0"/>
              <a:t>		The computer that stores the repository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Client			</a:t>
            </a:r>
            <a:r>
              <a:rPr lang="en-AU" sz="1800" dirty="0" smtClean="0"/>
              <a:t>Any computer that connects to the repository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Trunk / Main  </a:t>
            </a:r>
            <a:r>
              <a:rPr lang="en-AU" sz="1800" dirty="0"/>
              <a:t>	</a:t>
            </a:r>
            <a:r>
              <a:rPr lang="en-AU" sz="1800" dirty="0" smtClean="0"/>
              <a:t>	The primary location for code in the repository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Working / Local / Workspace </a:t>
            </a:r>
            <a:r>
              <a:rPr lang="en-AU" sz="1800" dirty="0" smtClean="0"/>
              <a:t>A Copy of versioned files on the client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Head</a:t>
            </a:r>
            <a:r>
              <a:rPr lang="en-AU" sz="1800" dirty="0" smtClean="0">
                <a:solidFill>
                  <a:srgbClr val="00B0F0"/>
                </a:solidFill>
              </a:rPr>
              <a:t> </a:t>
            </a:r>
            <a:r>
              <a:rPr lang="en-AU" sz="1800" dirty="0"/>
              <a:t>	</a:t>
            </a:r>
            <a:r>
              <a:rPr lang="en-AU" sz="1800" dirty="0" smtClean="0"/>
              <a:t>		The latest version of the repository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Comment</a:t>
            </a:r>
            <a:r>
              <a:rPr lang="en-AU" sz="1800" dirty="0" smtClean="0">
                <a:solidFill>
                  <a:srgbClr val="00B0F0"/>
                </a:solidFill>
              </a:rPr>
              <a:t> </a:t>
            </a:r>
            <a:r>
              <a:rPr lang="en-AU" sz="1800" dirty="0"/>
              <a:t>	</a:t>
            </a:r>
            <a:r>
              <a:rPr lang="en-AU" sz="1800" dirty="0" smtClean="0"/>
              <a:t>	A description of a change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846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Basic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496622" cy="3384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Checkout(SVN) </a:t>
            </a:r>
            <a:r>
              <a:rPr lang="en-AU" sz="1800" dirty="0" smtClean="0"/>
              <a:t>		Obtain a new local copy of the repo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Checkout(P4) </a:t>
            </a:r>
            <a:r>
              <a:rPr lang="en-AU" sz="1800" dirty="0"/>
              <a:t>		</a:t>
            </a:r>
            <a:r>
              <a:rPr lang="en-AU" sz="1800" dirty="0" smtClean="0"/>
              <a:t>Enable editing of a file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Get Revision </a:t>
            </a:r>
            <a:r>
              <a:rPr lang="en-AU" sz="1800" dirty="0"/>
              <a:t>	</a:t>
            </a:r>
            <a:r>
              <a:rPr lang="en-AU" sz="1800" dirty="0" smtClean="0"/>
              <a:t>	Get or Update the local copy from the repository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Commit / Submit </a:t>
            </a:r>
            <a:r>
              <a:rPr lang="en-AU" sz="1800" dirty="0" smtClean="0"/>
              <a:t>		Commit local changes to the repository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Add </a:t>
            </a:r>
            <a:r>
              <a:rPr lang="en-AU" sz="1800" dirty="0" smtClean="0"/>
              <a:t>			Add a local file or directory to the repository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Delete </a:t>
            </a:r>
            <a:r>
              <a:rPr lang="en-AU" sz="1800" dirty="0"/>
              <a:t>	</a:t>
            </a:r>
            <a:r>
              <a:rPr lang="en-AU" sz="1800" dirty="0" smtClean="0"/>
              <a:t>		</a:t>
            </a:r>
            <a:r>
              <a:rPr lang="en-AU" sz="1800" dirty="0"/>
              <a:t>D</a:t>
            </a:r>
            <a:r>
              <a:rPr lang="en-AU" sz="1800" dirty="0" smtClean="0"/>
              <a:t>elete local file or directory from the repository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Rename / Move</a:t>
            </a:r>
            <a:r>
              <a:rPr lang="en-AU" sz="1800" dirty="0"/>
              <a:t>		</a:t>
            </a:r>
            <a:r>
              <a:rPr lang="en-AU" sz="1800" dirty="0" smtClean="0"/>
              <a:t>Rename or move the file.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Revert </a:t>
            </a:r>
            <a:r>
              <a:rPr lang="en-AU" sz="1800" dirty="0" smtClean="0"/>
              <a:t>			Throw away local changes and update from the repository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FF00"/>
                </a:solidFill>
              </a:rPr>
              <a:t>View Log </a:t>
            </a:r>
            <a:r>
              <a:rPr lang="en-AU" sz="1800" dirty="0"/>
              <a:t>	</a:t>
            </a:r>
            <a:r>
              <a:rPr lang="en-AU" sz="1800" dirty="0" smtClean="0"/>
              <a:t>		View a list of changes in the repository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4880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Other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Most software control systems permit the client additional actions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Rename</a:t>
            </a:r>
            <a:r>
              <a:rPr lang="en-AU" dirty="0" smtClean="0"/>
              <a:t> files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Compare</a:t>
            </a:r>
            <a:r>
              <a:rPr lang="en-AU" dirty="0" smtClean="0"/>
              <a:t> different versions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Merge</a:t>
            </a:r>
            <a:r>
              <a:rPr lang="en-AU" dirty="0" smtClean="0"/>
              <a:t> two versions</a:t>
            </a:r>
          </a:p>
          <a:p>
            <a:pPr lvl="1"/>
            <a:r>
              <a:rPr lang="en-AU" dirty="0" smtClean="0"/>
              <a:t>Create a project </a:t>
            </a:r>
            <a:r>
              <a:rPr lang="en-AU" dirty="0" smtClean="0">
                <a:solidFill>
                  <a:srgbClr val="00B0F0"/>
                </a:solidFill>
              </a:rPr>
              <a:t>branch</a:t>
            </a:r>
          </a:p>
          <a:p>
            <a:pPr lvl="2"/>
            <a:r>
              <a:rPr lang="en-AU" dirty="0" smtClean="0"/>
              <a:t>A different copy of the same project</a:t>
            </a:r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71750"/>
            <a:ext cx="2880320" cy="9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Useful 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err="1" smtClean="0"/>
              <a:t>TortoiseSVN</a:t>
            </a:r>
            <a:r>
              <a:rPr lang="en-AU" dirty="0" smtClean="0"/>
              <a:t> Subversion Client</a:t>
            </a:r>
          </a:p>
          <a:p>
            <a:pPr lvl="1"/>
            <a:r>
              <a:rPr lang="en-US" dirty="0" smtClean="0">
                <a:hlinkClick r:id="rId2"/>
              </a:rPr>
              <a:t>http://tortoisesvn.tigris.org</a:t>
            </a:r>
            <a:endParaRPr lang="en-US" dirty="0" smtClean="0"/>
          </a:p>
          <a:p>
            <a:pPr lvl="1"/>
            <a:endParaRPr lang="en-AU" dirty="0" smtClean="0"/>
          </a:p>
          <a:p>
            <a:r>
              <a:rPr lang="en-AU" dirty="0" err="1" smtClean="0"/>
              <a:t>SourceTree</a:t>
            </a:r>
            <a:r>
              <a:rPr lang="en-AU" dirty="0" smtClean="0"/>
              <a:t> Git Client</a:t>
            </a:r>
          </a:p>
          <a:p>
            <a:pPr lvl="1"/>
            <a:r>
              <a:rPr lang="en-AU" dirty="0" smtClean="0">
                <a:hlinkClick r:id="rId3"/>
              </a:rPr>
              <a:t>http://www.sourcetreeapp.com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Perforce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http://www.perforce.com</a:t>
            </a:r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4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Version control is an essential part of managing your work</a:t>
            </a:r>
          </a:p>
          <a:p>
            <a:pPr lvl="1"/>
            <a:endParaRPr lang="en-AU" dirty="0" smtClean="0"/>
          </a:p>
          <a:p>
            <a:r>
              <a:rPr lang="en-US" dirty="0" smtClean="0"/>
              <a:t>Version control allows:</a:t>
            </a:r>
          </a:p>
          <a:p>
            <a:pPr lvl="1"/>
            <a:r>
              <a:rPr lang="en-US" dirty="0" smtClean="0"/>
              <a:t>Reliable backups</a:t>
            </a:r>
          </a:p>
          <a:p>
            <a:pPr lvl="1"/>
            <a:r>
              <a:rPr lang="en-US" dirty="0" smtClean="0"/>
              <a:t>Multiple programmers working on code simultaneously</a:t>
            </a:r>
          </a:p>
          <a:p>
            <a:pPr lvl="1"/>
            <a:r>
              <a:rPr lang="en-US" dirty="0" smtClean="0"/>
              <a:t>Undoing changes</a:t>
            </a:r>
          </a:p>
          <a:p>
            <a:pPr lvl="1"/>
            <a:r>
              <a:rPr lang="en-US" dirty="0" smtClean="0"/>
              <a:t>Efficient distribution of your 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be that person who keeps a draw of 20 USB drives to store their backups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err="1" smtClean="0"/>
              <a:t>TortoiseSVN</a:t>
            </a:r>
            <a:r>
              <a:rPr lang="en-AU" dirty="0" smtClean="0"/>
              <a:t>. 2016.</a:t>
            </a:r>
            <a:r>
              <a:rPr lang="en-AU" i="1" dirty="0" smtClean="0"/>
              <a:t> tortoisesvn.tigris.org</a:t>
            </a:r>
            <a:r>
              <a:rPr lang="en-AU" dirty="0" smtClean="0"/>
              <a:t> . [ONLINE] Available at: </a:t>
            </a:r>
            <a:r>
              <a:rPr lang="en-AU" dirty="0" smtClean="0">
                <a:hlinkClick r:id="rId2"/>
              </a:rPr>
              <a:t>http://tortoisesvn.tigris.org</a:t>
            </a:r>
            <a:r>
              <a:rPr lang="en-AU" dirty="0" smtClean="0"/>
              <a:t>. [Accessed 10 March 2016].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Atlassia</a:t>
            </a:r>
            <a:r>
              <a:rPr lang="en-AU" dirty="0" smtClean="0"/>
              <a:t>. 2016. </a:t>
            </a:r>
            <a:r>
              <a:rPr lang="en-AU" i="1" dirty="0" err="1" smtClean="0"/>
              <a:t>SourceTree</a:t>
            </a:r>
            <a:r>
              <a:rPr lang="en-AU" dirty="0" smtClean="0"/>
              <a:t>. [ONLINE] Available </a:t>
            </a:r>
            <a:r>
              <a:rPr lang="en-AU" dirty="0" err="1" smtClean="0"/>
              <a:t>at:</a:t>
            </a:r>
            <a:r>
              <a:rPr lang="en-AU" dirty="0" err="1" smtClean="0">
                <a:hlinkClick r:id="rId3"/>
              </a:rPr>
              <a:t>http</a:t>
            </a:r>
            <a:r>
              <a:rPr lang="en-AU" dirty="0" smtClean="0">
                <a:hlinkClick r:id="rId3"/>
              </a:rPr>
              <a:t>://www.sourcetreeapp.com</a:t>
            </a:r>
            <a:r>
              <a:rPr lang="en-AU" dirty="0" smtClean="0"/>
              <a:t>. [Accessed 10 March 2016].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Perforce. 2016. </a:t>
            </a:r>
            <a:r>
              <a:rPr lang="en-AU" i="1" dirty="0" smtClean="0"/>
              <a:t>Perforce Software</a:t>
            </a:r>
            <a:r>
              <a:rPr lang="en-AU" dirty="0" smtClean="0"/>
              <a:t>. [ONLINE] Available at: </a:t>
            </a:r>
            <a:r>
              <a:rPr lang="en-AU" dirty="0" smtClean="0">
                <a:hlinkClick r:id="rId4"/>
              </a:rPr>
              <a:t>http://www.perforce.com/</a:t>
            </a:r>
            <a:r>
              <a:rPr lang="en-AU" dirty="0" smtClean="0"/>
              <a:t>. [Accessed 10 March 2016].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bad version control system</a:t>
            </a:r>
            <a:endParaRPr lang="en-AU" dirty="0"/>
          </a:p>
        </p:txBody>
      </p:sp>
      <p:pic>
        <p:nvPicPr>
          <p:cNvPr id="1028" name="Picture 4" descr="Image result for version control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3537"/>
            <a:ext cx="8928992" cy="3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Wait But Why is this bad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Backups get lost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Cant work with more than one person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Difficult to fork and merge versions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bug tracking / issue tracking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4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However!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approach is valid for small simple single person projects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only if….</a:t>
            </a:r>
          </a:p>
          <a:p>
            <a:pPr lvl="1"/>
            <a:r>
              <a:rPr lang="en-US" dirty="0" smtClean="0"/>
              <a:t>The project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important</a:t>
            </a:r>
          </a:p>
          <a:p>
            <a:pPr lvl="1"/>
            <a:r>
              <a:rPr lang="en-US" dirty="0" smtClean="0"/>
              <a:t>Only one person will </a:t>
            </a:r>
            <a:r>
              <a:rPr lang="en-US" dirty="0" smtClean="0">
                <a:solidFill>
                  <a:srgbClr val="FF0000"/>
                </a:solidFill>
              </a:rPr>
              <a:t>ever</a:t>
            </a:r>
            <a:r>
              <a:rPr lang="en-US" dirty="0" smtClean="0"/>
              <a:t> contribute</a:t>
            </a:r>
          </a:p>
          <a:p>
            <a:pPr lvl="1"/>
            <a:r>
              <a:rPr lang="en-US" dirty="0" smtClean="0"/>
              <a:t>The project will be thrown away next week because it must not be important</a:t>
            </a:r>
            <a:r>
              <a:rPr lang="en-US" dirty="0"/>
              <a:t> </a:t>
            </a:r>
            <a:r>
              <a:rPr lang="en-US" dirty="0" smtClean="0"/>
              <a:t>enough to maintain properly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As soon as the project has value, it </a:t>
            </a:r>
            <a:r>
              <a:rPr lang="en-US" dirty="0" smtClean="0">
                <a:solidFill>
                  <a:srgbClr val="00B050"/>
                </a:solidFill>
              </a:rPr>
              <a:t>should</a:t>
            </a:r>
            <a:r>
              <a:rPr lang="en-US" dirty="0" smtClean="0"/>
              <a:t> be versioned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Version Control? What does it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 repository for project source files</a:t>
            </a:r>
          </a:p>
          <a:p>
            <a:pPr lvl="1"/>
            <a:r>
              <a:rPr lang="en-AU" dirty="0" smtClean="0"/>
              <a:t>A repository is a type of database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Backs up multiple versions of files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Tracks changes between versions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Merges changes in 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6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Why is it useful?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Backup files</a:t>
            </a:r>
          </a:p>
          <a:p>
            <a:pPr lvl="1"/>
            <a:r>
              <a:rPr lang="en-AU" dirty="0" smtClean="0"/>
              <a:t>Protection against corruption, hardware failure, </a:t>
            </a:r>
            <a:br>
              <a:rPr lang="en-AU" dirty="0" smtClean="0"/>
            </a:br>
            <a:r>
              <a:rPr lang="en-AU" dirty="0" smtClean="0"/>
              <a:t>general forgetfulness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Multiple programmers can work from the same </a:t>
            </a:r>
            <a:br>
              <a:rPr lang="en-AU" dirty="0" smtClean="0"/>
            </a:br>
            <a:r>
              <a:rPr lang="en-AU" dirty="0" smtClean="0"/>
              <a:t>code base, even the same file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Ability to undo changes and revert to older versions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Tracking what changed, and who was responsible for those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97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Common Control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SVN (Subversion)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Git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Perforce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38476"/>
            <a:ext cx="1800200" cy="101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22" y="3296330"/>
            <a:ext cx="1152128" cy="1152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61" y="2787774"/>
            <a:ext cx="2435719" cy="101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8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Client / Server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Most version control software employs a client / server model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server</a:t>
            </a:r>
          </a:p>
          <a:p>
            <a:pPr lvl="1"/>
            <a:r>
              <a:rPr lang="en-AU" dirty="0" smtClean="0"/>
              <a:t>Manages a repository of files</a:t>
            </a:r>
          </a:p>
          <a:p>
            <a:pPr lvl="1"/>
            <a:r>
              <a:rPr lang="en-AU" dirty="0" smtClean="0"/>
              <a:t>Keeps track of changes</a:t>
            </a:r>
          </a:p>
          <a:p>
            <a:pPr lvl="1"/>
            <a:r>
              <a:rPr lang="en-AU" dirty="0" smtClean="0"/>
              <a:t>Synchronizes changes with clients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client</a:t>
            </a:r>
          </a:p>
          <a:p>
            <a:pPr lvl="1"/>
            <a:r>
              <a:rPr lang="en-AU" dirty="0" smtClean="0"/>
              <a:t>Receives updates from the server</a:t>
            </a:r>
          </a:p>
          <a:p>
            <a:pPr lvl="1"/>
            <a:r>
              <a:rPr lang="en-AU" dirty="0" smtClean="0"/>
              <a:t>Commits new versions to the </a:t>
            </a:r>
            <a:br>
              <a:rPr lang="en-AU" dirty="0" smtClean="0"/>
            </a:br>
            <a:r>
              <a:rPr lang="en-AU" dirty="0" smtClean="0"/>
              <a:t>server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35646"/>
            <a:ext cx="442458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Distributed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544294" cy="338464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In a distributed model every developer has their own repository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Multiple programmers can save changes into a common repository if desired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Tends to share changes when desired and not force updates on others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71906"/>
            <a:ext cx="2880320" cy="2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3430&quot;&gt;&lt;object type=&quot;3&quot; unique_id=&quot;13431&quot;&gt;&lt;property id=&quot;20148&quot; value=&quot;5&quot;/&gt;&lt;property id=&quot;20300&quot; value=&quot;Slide 1 - &amp;quot;Version Control&amp;quot;&quot;/&gt;&lt;property id=&quot;20307&quot; value=&quot;263&quot;/&gt;&lt;/object&gt;&lt;object type=&quot;3&quot; unique_id=&quot;13437&quot;&gt;&lt;property id=&quot;20148&quot; value=&quot;5&quot;/&gt;&lt;property id=&quot;20300&quot; value=&quot;Slide 11 - &amp;quot;Summary&amp;quot;&quot;/&gt;&lt;property id=&quot;20307&quot; value=&quot;270&quot;/&gt;&lt;/object&gt;&lt;object type=&quot;3&quot; unique_id=&quot;13438&quot;&gt;&lt;property id=&quot;20148&quot; value=&quot;5&quot;/&gt;&lt;property id=&quot;20300&quot; value=&quot;Slide 13 - &amp;quot;References&amp;quot;&quot;/&gt;&lt;property id=&quot;20307&quot; value=&quot;271&quot;/&gt;&lt;/object&gt;&lt;object type=&quot;3&quot; unique_id=&quot;13584&quot;&gt;&lt;property id=&quot;20148&quot; value=&quot;5&quot;/&gt;&lt;property id=&quot;20300&quot; value=&quot;Slide 2 - &amp;quot;What is Version Control? What does it do?&amp;quot;&quot;/&gt;&lt;property id=&quot;20307&quot; value=&quot;272&quot;/&gt;&lt;/object&gt;&lt;object type=&quot;3&quot; unique_id=&quot;13585&quot;&gt;&lt;property id=&quot;20148&quot; value=&quot;5&quot;/&gt;&lt;property id=&quot;20300&quot; value=&quot;Slide 3 - &amp;quot;Why is it useful?&amp;quot;&quot;/&gt;&lt;property id=&quot;20307&quot; value=&quot;273&quot;/&gt;&lt;/object&gt;&lt;object type=&quot;3&quot; unique_id=&quot;13586&quot;&gt;&lt;property id=&quot;20148&quot; value=&quot;5&quot;/&gt;&lt;property id=&quot;20300&quot; value=&quot;Slide 4 - &amp;quot;Homemade Version Control&amp;quot;&quot;/&gt;&lt;property id=&quot;20307&quot; value=&quot;274&quot;/&gt;&lt;/object&gt;&lt;object type=&quot;3&quot; unique_id=&quot;13587&quot;&gt;&lt;property id=&quot;20148&quot; value=&quot;5&quot;/&gt;&lt;property id=&quot;20300&quot; value=&quot;Slide 5 - &amp;quot;Common Control Software&amp;quot;&quot;/&gt;&lt;property id=&quot;20307&quot; value=&quot;275&quot;/&gt;&lt;/object&gt;&lt;object type=&quot;3&quot; unique_id=&quot;13588&quot;&gt;&lt;property id=&quot;20148&quot; value=&quot;5&quot;/&gt;&lt;property id=&quot;20300&quot; value=&quot;Slide 6 - &amp;quot;Client/Server Model&amp;quot;&quot;/&gt;&lt;property id=&quot;20307&quot; value=&quot;276&quot;/&gt;&lt;/object&gt;&lt;object type=&quot;3&quot; unique_id=&quot;13589&quot;&gt;&lt;property id=&quot;20148&quot; value=&quot;5&quot;/&gt;&lt;property id=&quot;20300&quot; value=&quot;Slide 7 - &amp;quot;Distributed Model&amp;quot;&quot;/&gt;&lt;property id=&quot;20307&quot; value=&quot;277&quot;/&gt;&lt;/object&gt;&lt;object type=&quot;3&quot; unique_id=&quot;13590&quot;&gt;&lt;property id=&quot;20148&quot; value=&quot;5&quot;/&gt;&lt;property id=&quot;20300&quot; value=&quot;Slide 8 - &amp;quot;Some definitions&amp;quot;&quot;/&gt;&lt;property id=&quot;20307&quot; value=&quot;278&quot;/&gt;&lt;/object&gt;&lt;object type=&quot;3&quot; unique_id=&quot;13591&quot;&gt;&lt;property id=&quot;20148&quot; value=&quot;5&quot;/&gt;&lt;property id=&quot;20300&quot; value=&quot;Slide 9 - &amp;quot;Basic Actions&amp;quot;&quot;/&gt;&lt;property id=&quot;20307&quot; value=&quot;279&quot;/&gt;&lt;/object&gt;&lt;object type=&quot;3&quot; unique_id=&quot;13592&quot;&gt;&lt;property id=&quot;20148&quot; value=&quot;5&quot;/&gt;&lt;property id=&quot;20300&quot; value=&quot;Slide 10 - &amp;quot;Other Actions&amp;quot;&quot;/&gt;&lt;property id=&quot;20307&quot; value=&quot;280&quot;/&gt;&lt;/object&gt;&lt;object type=&quot;3&quot; unique_id=&quot;13593&quot;&gt;&lt;property id=&quot;20148&quot; value=&quot;5&quot;/&gt;&lt;property id=&quot;20300&quot; value=&quot;Slide 12 - &amp;quot;Links&amp;quot;&quot;/&gt;&lt;property id=&quot;20307&quot; value=&quot;281&quot;/&gt;&lt;/object&gt;&lt;/object&gt;&lt;object type=&quot;8&quot; unique_id=&quot;1344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342</Words>
  <Application>Microsoft Office PowerPoint</Application>
  <PresentationFormat>On-screen Show (16:9)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Version Control</vt:lpstr>
      <vt:lpstr>A bad version control system</vt:lpstr>
      <vt:lpstr>Wait But Why is this bad</vt:lpstr>
      <vt:lpstr>However!</vt:lpstr>
      <vt:lpstr>What is Version Control? What does it do?</vt:lpstr>
      <vt:lpstr>Why is it useful?</vt:lpstr>
      <vt:lpstr>Common Control Software</vt:lpstr>
      <vt:lpstr>Client / Server Model</vt:lpstr>
      <vt:lpstr>Distributed Model</vt:lpstr>
      <vt:lpstr>Some definitions</vt:lpstr>
      <vt:lpstr>Basic Actions</vt:lpstr>
      <vt:lpstr>Other Actions</vt:lpstr>
      <vt:lpstr>Useful Links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40</cp:revision>
  <dcterms:created xsi:type="dcterms:W3CDTF">2014-07-14T04:04:52Z</dcterms:created>
  <dcterms:modified xsi:type="dcterms:W3CDTF">2017-03-21T03:36:51Z</dcterms:modified>
</cp:coreProperties>
</file>