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25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Linked Lists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Linking data in memory</a:t>
            </a:r>
            <a:endParaRPr lang="en-AU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7/4/16 </a:t>
            </a:r>
            <a:r>
              <a:rPr lang="en-AU" dirty="0" smtClean="0"/>
              <a:t>by </a:t>
            </a:r>
            <a:r>
              <a:rPr lang="en-AU" dirty="0" smtClean="0"/>
              <a:t>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/>
              <a:t>node_ptr</a:t>
            </a:r>
            <a:r>
              <a:rPr lang="en-AU" dirty="0"/>
              <a:t> </a:t>
            </a:r>
            <a:r>
              <a:rPr lang="en-AU" dirty="0" smtClean="0"/>
              <a:t>= </a:t>
            </a:r>
            <a:r>
              <a:rPr lang="en-AU" dirty="0" err="1" smtClean="0"/>
              <a:t>node_ptr</a:t>
            </a:r>
            <a:r>
              <a:rPr lang="en-AU" dirty="0" smtClean="0"/>
              <a:t>-&gt;next;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Iterating Through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2766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 flipH="1">
            <a:off x="1447800" y="2686050"/>
            <a:ext cx="282321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489960" y="2343150"/>
            <a:ext cx="15621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node_ptr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01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/>
              <a:t>node_ptr</a:t>
            </a:r>
            <a:r>
              <a:rPr lang="en-AU" dirty="0"/>
              <a:t> </a:t>
            </a:r>
            <a:r>
              <a:rPr lang="en-AU" dirty="0" smtClean="0"/>
              <a:t>= </a:t>
            </a:r>
            <a:r>
              <a:rPr lang="en-AU" dirty="0" err="1" smtClean="0"/>
              <a:t>node_ptr</a:t>
            </a:r>
            <a:r>
              <a:rPr lang="en-AU" dirty="0" smtClean="0"/>
              <a:t>-&gt;next;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Iterating Through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2766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 flipH="1">
            <a:off x="1447800" y="2686050"/>
            <a:ext cx="282321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489960" y="2343150"/>
            <a:ext cx="15621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node_ptr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67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/>
              <a:t>node_ptr</a:t>
            </a:r>
            <a:r>
              <a:rPr lang="en-AU" dirty="0"/>
              <a:t> </a:t>
            </a:r>
            <a:r>
              <a:rPr lang="en-AU" dirty="0" smtClean="0"/>
              <a:t>= </a:t>
            </a:r>
            <a:r>
              <a:rPr lang="en-AU" dirty="0" err="1" smtClean="0"/>
              <a:t>node_ptr</a:t>
            </a:r>
            <a:r>
              <a:rPr lang="en-AU" dirty="0" smtClean="0"/>
              <a:t>-&gt;next;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Iterating Through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2766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 flipH="1">
            <a:off x="2895600" y="2686050"/>
            <a:ext cx="137541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489960" y="2343150"/>
            <a:ext cx="15621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node_ptr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19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Iterating Through a Linked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96484"/>
            <a:ext cx="73914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PrintLinkedListNodes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end_node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print(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current_node.data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current_node.next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END_WHILE</a:t>
            </a:r>
          </a:p>
          <a:p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371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Linked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Adding to a Linked List can be a bit fiddly.</a:t>
            </a:r>
          </a:p>
          <a:p>
            <a:endParaRPr lang="en-AU" dirty="0"/>
          </a:p>
          <a:p>
            <a:r>
              <a:rPr lang="en-AU" dirty="0" smtClean="0"/>
              <a:t>Unlike an array, adding a node is the same regardless of where you add it to in the list</a:t>
            </a:r>
          </a:p>
          <a:p>
            <a:endParaRPr lang="en-AU" dirty="0"/>
          </a:p>
          <a:p>
            <a:r>
              <a:rPr lang="en-AU" dirty="0" smtClean="0"/>
              <a:t>First you create the new node and set its data to be whatever data you want to store.</a:t>
            </a:r>
          </a:p>
          <a:p>
            <a:endParaRPr lang="en-AU" dirty="0"/>
          </a:p>
          <a:p>
            <a:r>
              <a:rPr lang="en-AU" dirty="0" smtClean="0"/>
              <a:t>Set its next and previous pointers to the element before and after where you want it to be in the list.</a:t>
            </a:r>
          </a:p>
          <a:p>
            <a:endParaRPr lang="en-AU" dirty="0"/>
          </a:p>
          <a:p>
            <a:r>
              <a:rPr lang="en-AU" dirty="0" smtClean="0"/>
              <a:t>Then point those node’s pointers to point back to the new node.</a:t>
            </a:r>
          </a:p>
        </p:txBody>
      </p:sp>
    </p:spTree>
    <p:extLst>
      <p:ext uri="{BB962C8B-B14F-4D97-AF65-F5344CB8AC3E}">
        <p14:creationId xmlns:p14="http://schemas.microsoft.com/office/powerpoint/2010/main" val="2831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2766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2766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76600" y="18859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95600" y="15049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New Node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2766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76600" y="18859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95600" y="15049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New Node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4" idx="0"/>
          </p:cNvCxnSpPr>
          <p:nvPr/>
        </p:nvCxnSpPr>
        <p:spPr>
          <a:xfrm>
            <a:off x="4038600" y="2442210"/>
            <a:ext cx="304800" cy="112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2895600" y="280035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3276600" y="3002280"/>
            <a:ext cx="228600" cy="1116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 flipH="1" flipV="1">
            <a:off x="3657600" y="2998470"/>
            <a:ext cx="304800" cy="1478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76600" y="18859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95600" y="15049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New Node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4" idx="0"/>
          </p:cNvCxnSpPr>
          <p:nvPr/>
        </p:nvCxnSpPr>
        <p:spPr>
          <a:xfrm>
            <a:off x="4038600" y="2442210"/>
            <a:ext cx="304800" cy="112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2895600" y="280035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419600" y="3551292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67400" y="3551292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3558912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17" idx="1"/>
          </p:cNvCxnSpPr>
          <p:nvPr/>
        </p:nvCxnSpPr>
        <p:spPr>
          <a:xfrm flipV="1">
            <a:off x="2667000" y="4107552"/>
            <a:ext cx="5334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81600" y="409649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62400" y="44733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81600" y="4470803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3558912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219200" y="4115172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19200" y="447331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15200" y="3551292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629400" y="409649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29400" y="4470803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00400" y="3551292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19400" y="3124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New Node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4" idx="1"/>
          </p:cNvCxnSpPr>
          <p:nvPr/>
        </p:nvCxnSpPr>
        <p:spPr>
          <a:xfrm>
            <a:off x="3962400" y="410755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67000" y="447331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What are Linked Lists?</a:t>
            </a:r>
          </a:p>
          <a:p>
            <a:endParaRPr lang="en-AU" dirty="0" smtClean="0"/>
          </a:p>
          <a:p>
            <a:r>
              <a:rPr lang="en-AU" dirty="0" smtClean="0"/>
              <a:t>Singly linked vs doubly linked</a:t>
            </a:r>
          </a:p>
          <a:p>
            <a:endParaRPr lang="en-AU" dirty="0"/>
          </a:p>
          <a:p>
            <a:r>
              <a:rPr lang="en-AU" dirty="0" smtClean="0"/>
              <a:t>Creating a Linked List</a:t>
            </a:r>
          </a:p>
          <a:p>
            <a:pPr lvl="1"/>
            <a:r>
              <a:rPr lang="en-AU" dirty="0" smtClean="0"/>
              <a:t>Sentinel values</a:t>
            </a:r>
          </a:p>
          <a:p>
            <a:endParaRPr lang="en-AU" dirty="0"/>
          </a:p>
          <a:p>
            <a:r>
              <a:rPr lang="en-AU" dirty="0" smtClean="0"/>
              <a:t>Adding elements.</a:t>
            </a:r>
          </a:p>
          <a:p>
            <a:endParaRPr lang="en-AU" dirty="0"/>
          </a:p>
          <a:p>
            <a:r>
              <a:rPr lang="en-AU" dirty="0" smtClean="0"/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11411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Linked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46760" y="1200150"/>
            <a:ext cx="73914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AddNewNode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new_data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node_before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node_after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Node;</a:t>
            </a:r>
          </a:p>
          <a:p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new_node.data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new_data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new_node.next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node_after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new_node.prev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node_before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node_before.next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node_after.prev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31315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From a Linked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To remove a node from a linked list we need to take the nodes before and after it and tie them to each other, so they skip over the node to remove</a:t>
            </a:r>
          </a:p>
          <a:p>
            <a:endParaRPr lang="en-AU" dirty="0"/>
          </a:p>
          <a:p>
            <a:r>
              <a:rPr lang="en-AU" dirty="0" smtClean="0"/>
              <a:t>Then we can just deallocate the node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45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From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4196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674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296812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17" idx="1"/>
          </p:cNvCxnSpPr>
          <p:nvPr/>
        </p:nvCxnSpPr>
        <p:spPr>
          <a:xfrm flipV="1">
            <a:off x="2667000" y="3516764"/>
            <a:ext cx="5334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81600" y="35057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62400" y="388252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81600" y="388001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2968124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219200" y="3524384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19200" y="38825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15200" y="2960504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629400" y="35057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29400" y="388001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004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19400" y="25334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Node to delete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4" idx="1"/>
          </p:cNvCxnSpPr>
          <p:nvPr/>
        </p:nvCxnSpPr>
        <p:spPr>
          <a:xfrm>
            <a:off x="3962400" y="35167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88252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9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From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4196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674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296812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181600" y="35057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81600" y="388001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2968124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219200" y="3524384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19200" y="38825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15200" y="2960504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629400" y="35057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29400" y="388001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004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19400" y="25334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Node to delete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4" idx="1"/>
          </p:cNvCxnSpPr>
          <p:nvPr/>
        </p:nvCxnSpPr>
        <p:spPr>
          <a:xfrm>
            <a:off x="3962400" y="35167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88252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2667000" y="3409950"/>
            <a:ext cx="1752600" cy="114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62400" y="388252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From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4196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674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296812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181600" y="35057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81600" y="388001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2968124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219200" y="3524384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19200" y="38825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15200" y="2960504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629400" y="35057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29400" y="388001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004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19400" y="25334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Node to delete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4" idx="1"/>
          </p:cNvCxnSpPr>
          <p:nvPr/>
        </p:nvCxnSpPr>
        <p:spPr>
          <a:xfrm>
            <a:off x="3962400" y="35167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88252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2667000" y="3409950"/>
            <a:ext cx="1752600" cy="114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67000" y="3790950"/>
            <a:ext cx="1752600" cy="91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From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4196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67400" y="296050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2968124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181600" y="35057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81600" y="388001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2968124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219200" y="3524384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19200" y="38825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15200" y="2960504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629400" y="35057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29400" y="388001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2667000" y="3409950"/>
            <a:ext cx="1752600" cy="114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67000" y="3790950"/>
            <a:ext cx="1752600" cy="91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From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746760" y="1200150"/>
            <a:ext cx="73914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node_to_remove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node_to_remove.next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node_to_remove.prev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prev_node.next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next_node.prev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prev_node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delete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node_to_remove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30140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Linked Lists are another way of storing data</a:t>
            </a:r>
          </a:p>
          <a:p>
            <a:endParaRPr lang="en-AU" dirty="0"/>
          </a:p>
          <a:p>
            <a:r>
              <a:rPr lang="en-AU" dirty="0" smtClean="0"/>
              <a:t>They are typically faster than arrays in situations where elements will be added, removed and shuffled regularly.</a:t>
            </a:r>
          </a:p>
        </p:txBody>
      </p:sp>
    </p:spTree>
    <p:extLst>
      <p:ext uri="{BB962C8B-B14F-4D97-AF65-F5344CB8AC3E}">
        <p14:creationId xmlns:p14="http://schemas.microsoft.com/office/powerpoint/2010/main" val="13895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Sedgewick, R, and Wayne, K “</a:t>
            </a:r>
            <a:r>
              <a:rPr lang="en-AU" i="1" dirty="0" smtClean="0"/>
              <a:t>Algorithms</a:t>
            </a:r>
            <a:r>
              <a:rPr lang="en-AU" dirty="0" smtClean="0"/>
              <a:t>”, 4th </a:t>
            </a:r>
            <a:r>
              <a:rPr lang="en-AU" dirty="0"/>
              <a:t>Ed, </a:t>
            </a:r>
            <a:r>
              <a:rPr lang="en-AU" dirty="0" err="1"/>
              <a:t>Chp</a:t>
            </a:r>
            <a:r>
              <a:rPr lang="en-AU" dirty="0"/>
              <a:t> </a:t>
            </a:r>
            <a:r>
              <a:rPr lang="en-AU" dirty="0" smtClean="0"/>
              <a:t>1, Addison-Wesley (2011)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21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are Linked Lists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Linked lists are another structure for storing data.</a:t>
            </a:r>
          </a:p>
          <a:p>
            <a:endParaRPr lang="en-AU" dirty="0"/>
          </a:p>
          <a:p>
            <a:r>
              <a:rPr lang="en-AU" dirty="0" smtClean="0"/>
              <a:t>Linked lists are built on the idea of a node that stores each element of data.</a:t>
            </a:r>
          </a:p>
          <a:p>
            <a:endParaRPr lang="en-AU" dirty="0"/>
          </a:p>
          <a:p>
            <a:r>
              <a:rPr lang="en-AU" dirty="0" smtClean="0"/>
              <a:t>Each node contains the data for that node and a pointer to the next and previous nodes in the list.</a:t>
            </a:r>
          </a:p>
          <a:p>
            <a:endParaRPr lang="en-AU" dirty="0"/>
          </a:p>
          <a:p>
            <a:r>
              <a:rPr lang="en-AU" dirty="0" smtClean="0"/>
              <a:t>Each individual node can be allocated anywhere.</a:t>
            </a:r>
          </a:p>
          <a:p>
            <a:pPr lvl="1"/>
            <a:r>
              <a:rPr lang="en-AU" dirty="0" smtClean="0"/>
              <a:t>Unlike in an array, where each element is sequential in memory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48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are Linked Lists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228599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 linked list is made up of </a:t>
            </a:r>
            <a:r>
              <a:rPr lang="en-AU" b="1" dirty="0" smtClean="0"/>
              <a:t>nodes</a:t>
            </a:r>
          </a:p>
          <a:p>
            <a:r>
              <a:rPr lang="en-AU" dirty="0" smtClean="0"/>
              <a:t>A node has two things in it.</a:t>
            </a:r>
          </a:p>
          <a:p>
            <a:pPr lvl="1"/>
            <a:r>
              <a:rPr lang="en-AU" dirty="0" smtClean="0"/>
              <a:t>The data that node is storing. This is all an array has.</a:t>
            </a:r>
          </a:p>
          <a:p>
            <a:pPr lvl="1"/>
            <a:r>
              <a:rPr lang="en-AU" dirty="0" smtClean="0"/>
              <a:t>Pointers to the next and the previous node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To access each element in the list, you start at the first node and ‘follow’ the pointers to each subsequent node.</a:t>
            </a: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3528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800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050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>
            <a:off x="26670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148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670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148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Doubly Linked Lists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 diagram shown below is a doubly linked list.</a:t>
            </a:r>
          </a:p>
          <a:p>
            <a:endParaRPr lang="en-AU" dirty="0"/>
          </a:p>
          <a:p>
            <a:r>
              <a:rPr lang="en-AU" dirty="0" smtClean="0"/>
              <a:t>This means that there are pointers to both the next and previous nodes in the list.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528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00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26670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148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Singly linked lists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 singly linked list only has the pointer to the following node.</a:t>
            </a:r>
          </a:p>
          <a:p>
            <a:endParaRPr lang="en-AU" dirty="0"/>
          </a:p>
          <a:p>
            <a:r>
              <a:rPr lang="en-AU" dirty="0" smtClean="0"/>
              <a:t>Singly linked lists take up less memory, as they don’t need to store the previous pointer</a:t>
            </a:r>
          </a:p>
          <a:p>
            <a:endParaRPr lang="en-AU" dirty="0"/>
          </a:p>
          <a:p>
            <a:r>
              <a:rPr lang="en-AU" dirty="0" smtClean="0"/>
              <a:t>They are also simpler to implement.</a:t>
            </a:r>
          </a:p>
          <a:p>
            <a:endParaRPr lang="en-AU" dirty="0"/>
          </a:p>
          <a:p>
            <a:r>
              <a:rPr lang="en-AU" dirty="0" smtClean="0"/>
              <a:t>Typically, if you only need to traverse the data in a single direction, a singly linked list is better.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86046" y="4095750"/>
          <a:ext cx="76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33846" y="4095750"/>
          <a:ext cx="76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38246" y="4095750"/>
          <a:ext cx="76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904892" y="46807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8046" y="46409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Sentinel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22859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Linked lists often have special nodes called the sentinel nodes to represent the start and the end of the list.</a:t>
            </a:r>
          </a:p>
          <a:p>
            <a:endParaRPr lang="en-AU" dirty="0"/>
          </a:p>
          <a:p>
            <a:r>
              <a:rPr lang="en-AU" dirty="0" smtClean="0"/>
              <a:t>This allows you to know when to finish iterating.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2766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Iterating Through a Linked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To iterate through a linked list, we start with a pointer to the first node.</a:t>
            </a:r>
          </a:p>
          <a:p>
            <a:endParaRPr lang="en-AU" dirty="0"/>
          </a:p>
          <a:p>
            <a:r>
              <a:rPr lang="en-AU" dirty="0" smtClean="0"/>
              <a:t>We then set the pointer to be equal to its own next pointer.</a:t>
            </a:r>
          </a:p>
          <a:p>
            <a:endParaRPr lang="en-AU" dirty="0"/>
          </a:p>
          <a:p>
            <a:r>
              <a:rPr lang="en-AU" dirty="0" smtClean="0"/>
              <a:t>Repeat.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20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Iterating Through a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624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356235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276600" y="41186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828800" y="4118610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28800" y="4476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58000" y="3562350"/>
          <a:ext cx="762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0">
                <a:tc>
                  <a:txBody>
                    <a:bodyPr/>
                    <a:lstStyle/>
                    <a:p>
                      <a:endParaRPr lang="en-AU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AU" b="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172200" y="41075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448186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 flipH="1">
            <a:off x="1447800" y="2686050"/>
            <a:ext cx="282321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489960" y="2343150"/>
            <a:ext cx="15621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node_ptr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8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942</Words>
  <Application>Microsoft Office PowerPoint</Application>
  <PresentationFormat>On-screen Show (16:9)</PresentationFormat>
  <Paragraphs>360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Linked Lists</vt:lpstr>
      <vt:lpstr>Contents</vt:lpstr>
      <vt:lpstr>What are Linked Lists</vt:lpstr>
      <vt:lpstr>What are Linked Lists</vt:lpstr>
      <vt:lpstr>Doubly Linked Lists</vt:lpstr>
      <vt:lpstr>Singly linked lists</vt:lpstr>
      <vt:lpstr>Sentinel Values</vt:lpstr>
      <vt:lpstr>Iterating Through a Linked List</vt:lpstr>
      <vt:lpstr>Iterating Through a Linked List</vt:lpstr>
      <vt:lpstr>Iterating Through a Linked List</vt:lpstr>
      <vt:lpstr>Iterating Through a Linked List</vt:lpstr>
      <vt:lpstr>Iterating Through a Linked List</vt:lpstr>
      <vt:lpstr>Iterating Through a Linked List</vt:lpstr>
      <vt:lpstr>Adding to a Linked List</vt:lpstr>
      <vt:lpstr>Adding to a Linked List</vt:lpstr>
      <vt:lpstr>Adding to a Linked List</vt:lpstr>
      <vt:lpstr>Adding to a Linked List</vt:lpstr>
      <vt:lpstr>Adding to a Linked List</vt:lpstr>
      <vt:lpstr>Adding to a Linked List</vt:lpstr>
      <vt:lpstr>Adding to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Jeff Cotter</cp:lastModifiedBy>
  <cp:revision>28</cp:revision>
  <dcterms:created xsi:type="dcterms:W3CDTF">2014-07-14T04:04:52Z</dcterms:created>
  <dcterms:modified xsi:type="dcterms:W3CDTF">2016-04-06T22:20:23Z</dcterms:modified>
</cp:coreProperties>
</file>