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77" r:id="rId4"/>
    <p:sldId id="272" r:id="rId5"/>
    <p:sldId id="278" r:id="rId6"/>
    <p:sldId id="273" r:id="rId7"/>
    <p:sldId id="274" r:id="rId8"/>
    <p:sldId id="275" r:id="rId9"/>
    <p:sldId id="276" r:id="rId10"/>
    <p:sldId id="270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mag.com/Article/02050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Collaboration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Collaboration diagrams are not used as often as sequence diagrams</a:t>
            </a:r>
          </a:p>
          <a:p>
            <a:pPr lvl="1"/>
            <a:r>
              <a:rPr lang="en-AU" dirty="0" smtClean="0"/>
              <a:t>But they can be very useful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emphasise the relationships between objects and classes while displaying the temporal order of messages, like a sequence diagram</a:t>
            </a:r>
          </a:p>
          <a:p>
            <a:pPr lvl="1"/>
            <a:r>
              <a:rPr lang="en-AU" dirty="0" smtClean="0"/>
              <a:t>If you want the focus to be on the order messages are sent in your system, use a sequence diagram instead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McNeish</a:t>
            </a:r>
            <a:r>
              <a:rPr lang="en-GB" dirty="0"/>
              <a:t>, Kevin. 2017. </a:t>
            </a:r>
            <a:r>
              <a:rPr lang="en-GB" i="1" dirty="0"/>
              <a:t>UML Collaboration Diagrams</a:t>
            </a:r>
            <a:r>
              <a:rPr lang="en-GB" dirty="0"/>
              <a:t>. Code Magazine. [ONLINE] Available at: </a:t>
            </a:r>
            <a:r>
              <a:rPr lang="en-GB" dirty="0">
                <a:hlinkClick r:id="rId2"/>
              </a:rPr>
              <a:t>http://www.codemag.com/Article/0205051</a:t>
            </a:r>
            <a:r>
              <a:rPr lang="en-GB" dirty="0"/>
              <a:t>. [Accessed 12 April </a:t>
            </a:r>
            <a:r>
              <a:rPr lang="en-GB"/>
              <a:t>2017</a:t>
            </a:r>
            <a:r>
              <a:rPr lang="en-GB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Roger S. Pressman, 2014. </a:t>
            </a:r>
            <a:r>
              <a:rPr lang="en-GB" i="1" dirty="0"/>
              <a:t>Software Engineering: A Practitioner's Approach (Irwin Computer Science)</a:t>
            </a:r>
            <a:r>
              <a:rPr lang="en-GB" dirty="0"/>
              <a:t>. 8 Edition. McGraw-Hill Education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What Are Collaboration Diagrams</a:t>
            </a:r>
          </a:p>
          <a:p>
            <a:pPr lvl="1"/>
            <a:endParaRPr lang="en-AU" dirty="0"/>
          </a:p>
          <a:p>
            <a:r>
              <a:rPr lang="en-AU" dirty="0"/>
              <a:t>Why Use a Collaboration Diagram</a:t>
            </a:r>
          </a:p>
          <a:p>
            <a:pPr lvl="1"/>
            <a:endParaRPr lang="en-AU" dirty="0"/>
          </a:p>
          <a:p>
            <a:r>
              <a:rPr lang="en-AU" dirty="0"/>
              <a:t>Objects, Links, and Messages</a:t>
            </a:r>
          </a:p>
          <a:p>
            <a:pPr lvl="1"/>
            <a:endParaRPr lang="en-AU" dirty="0"/>
          </a:p>
          <a:p>
            <a:r>
              <a:rPr lang="en-AU" dirty="0"/>
              <a:t>Creation and Deletion of Objects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Collaboration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provides another indication of the temporal order of communications </a:t>
            </a:r>
          </a:p>
          <a:p>
            <a:pPr lvl="1"/>
            <a:r>
              <a:rPr lang="en-GB" dirty="0"/>
              <a:t>In a similar way to sequence </a:t>
            </a:r>
            <a:r>
              <a:rPr lang="en-GB" dirty="0" smtClean="0"/>
              <a:t>diagrams</a:t>
            </a:r>
          </a:p>
          <a:p>
            <a:pPr lvl="1"/>
            <a:endParaRPr lang="en-GB" dirty="0"/>
          </a:p>
          <a:p>
            <a:r>
              <a:rPr lang="en-GB" dirty="0"/>
              <a:t>It emphasises the relationships among the objects, rather than the temporal order of messages</a:t>
            </a:r>
          </a:p>
          <a:p>
            <a:pPr lvl="1"/>
            <a:r>
              <a:rPr lang="en-GB" dirty="0"/>
              <a:t>Whereas sequence diagrams emphasise the temporal </a:t>
            </a:r>
            <a:r>
              <a:rPr lang="en-GB" dirty="0" smtClean="0"/>
              <a:t>order	</a:t>
            </a:r>
            <a:endParaRPr lang="en-GB" dirty="0"/>
          </a:p>
          <a:p>
            <a:r>
              <a:rPr lang="en-GB" dirty="0"/>
              <a:t>It shows the same information as a sequence diagram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8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Collaboration Vs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739631"/>
          </a:xfrm>
        </p:spPr>
        <p:txBody>
          <a:bodyPr/>
          <a:lstStyle/>
          <a:p>
            <a:r>
              <a:rPr lang="en-GB" dirty="0"/>
              <a:t>Both of these diagrams show the same event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42956"/>
            <a:ext cx="3311799" cy="2806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78" y="1942956"/>
            <a:ext cx="4242022" cy="29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 Collaboration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Best suited to show the relationships between objects/classes that collaborate to perform a task</a:t>
            </a:r>
          </a:p>
          <a:p>
            <a:pPr lvl="1"/>
            <a:r>
              <a:rPr lang="en-GB" dirty="0"/>
              <a:t>This information </a:t>
            </a:r>
            <a:r>
              <a:rPr lang="en-GB" dirty="0" smtClean="0"/>
              <a:t>can </a:t>
            </a:r>
            <a:r>
              <a:rPr lang="en-GB" dirty="0"/>
              <a:t>be hard to determine from a sequence </a:t>
            </a:r>
            <a:r>
              <a:rPr lang="en-GB" dirty="0" smtClean="0"/>
              <a:t>diagram</a:t>
            </a:r>
          </a:p>
          <a:p>
            <a:pPr lvl="1"/>
            <a:endParaRPr lang="en-GB" dirty="0"/>
          </a:p>
          <a:p>
            <a:r>
              <a:rPr lang="en-GB" dirty="0"/>
              <a:t>Collaboration diagrams can help you determine the accuracy of your class diagram</a:t>
            </a:r>
          </a:p>
          <a:p>
            <a:pPr lvl="1"/>
            <a:r>
              <a:rPr lang="en-GB" dirty="0"/>
              <a:t>The relationships in a collaboration diagram map to the relationships in a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548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832326" cy="33846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These are the same as the objects in a sequence diagram</a:t>
            </a:r>
          </a:p>
          <a:p>
            <a:pPr lvl="1"/>
            <a:r>
              <a:rPr lang="en-GB" dirty="0"/>
              <a:t>In fact, they use the same notation for naming</a:t>
            </a:r>
          </a:p>
          <a:p>
            <a:pPr lvl="1"/>
            <a:r>
              <a:rPr lang="en-GB" dirty="0"/>
              <a:t>You may see the names underlined. As with sequence diagrams, underlined names indicate a specific instance of a class</a:t>
            </a:r>
          </a:p>
          <a:p>
            <a:pPr lvl="2"/>
            <a:r>
              <a:rPr lang="en-GB" dirty="0"/>
              <a:t>You often won’t need this level of detail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03325"/>
            <a:ext cx="2909452" cy="17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832326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Objects in a collaboration diagram are connected by links</a:t>
            </a:r>
          </a:p>
          <a:p>
            <a:pPr lvl="1"/>
            <a:r>
              <a:rPr lang="en-GB" dirty="0"/>
              <a:t>These are what set collaboration diagrams apart from sequence </a:t>
            </a:r>
            <a:r>
              <a:rPr lang="en-GB" dirty="0" smtClean="0"/>
              <a:t>diagrams</a:t>
            </a:r>
          </a:p>
          <a:p>
            <a:pPr lvl="1"/>
            <a:endParaRPr lang="en-GB" dirty="0"/>
          </a:p>
          <a:p>
            <a:r>
              <a:rPr lang="en-GB" dirty="0"/>
              <a:t>Links show the relationship between </a:t>
            </a:r>
            <a:r>
              <a:rPr lang="en-GB" dirty="0" smtClean="0"/>
              <a:t>objects</a:t>
            </a:r>
          </a:p>
          <a:p>
            <a:pPr lvl="1"/>
            <a:endParaRPr lang="en-GB" dirty="0"/>
          </a:p>
          <a:p>
            <a:r>
              <a:rPr lang="en-GB" dirty="0"/>
              <a:t>Links represent the ability for objects to send messages to each </a:t>
            </a:r>
            <a:r>
              <a:rPr lang="en-GB" dirty="0" smtClean="0"/>
              <a:t>other</a:t>
            </a:r>
          </a:p>
          <a:p>
            <a:pPr lvl="1"/>
            <a:endParaRPr lang="en-GB" dirty="0"/>
          </a:p>
          <a:p>
            <a:r>
              <a:rPr lang="en-GB" dirty="0"/>
              <a:t>They correspond to the associations in a 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03325"/>
            <a:ext cx="2899649" cy="17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0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904334" cy="2952601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Shown as an arrow pointing from the caller to the </a:t>
            </a:r>
            <a:r>
              <a:rPr lang="en-GB" dirty="0" smtClean="0"/>
              <a:t>receiver</a:t>
            </a:r>
          </a:p>
          <a:p>
            <a:pPr lvl="1"/>
            <a:endParaRPr lang="en-GB" dirty="0"/>
          </a:p>
          <a:p>
            <a:r>
              <a:rPr lang="en-GB" dirty="0"/>
              <a:t>Contain the message text, prefixed by a sequence number</a:t>
            </a:r>
          </a:p>
          <a:p>
            <a:pPr lvl="1"/>
            <a:r>
              <a:rPr lang="en-GB" dirty="0"/>
              <a:t>The number indicates the order in which the messages are </a:t>
            </a:r>
            <a:r>
              <a:rPr lang="en-GB" dirty="0" smtClean="0"/>
              <a:t>sent</a:t>
            </a:r>
          </a:p>
          <a:p>
            <a:pPr lvl="1"/>
            <a:endParaRPr lang="en-GB" dirty="0"/>
          </a:p>
          <a:p>
            <a:r>
              <a:rPr lang="en-GB" dirty="0"/>
              <a:t>The first message is numbered 1</a:t>
            </a:r>
          </a:p>
          <a:p>
            <a:pPr lvl="1"/>
            <a:r>
              <a:rPr lang="en-GB" dirty="0"/>
              <a:t>If that message causes the receiving object to invoke other messages, those messages are numbered 1.1, 1.2, and so </a:t>
            </a:r>
            <a:r>
              <a:rPr lang="en-GB" dirty="0" smtClean="0"/>
              <a:t>on</a:t>
            </a:r>
          </a:p>
          <a:p>
            <a:pPr lvl="2"/>
            <a:endParaRPr lang="en-GB" dirty="0"/>
          </a:p>
          <a:p>
            <a:r>
              <a:rPr lang="en-GB" dirty="0"/>
              <a:t>Each message icon can represent one or more messages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03326"/>
            <a:ext cx="2899649" cy="2441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3" y="4037786"/>
            <a:ext cx="2736304" cy="819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938" y="4037786"/>
            <a:ext cx="2808312" cy="8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and Deletion of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Unlike sequence diagrams, collaboration diagrams don’t show an object’s </a:t>
            </a:r>
            <a:r>
              <a:rPr lang="en-GB" dirty="0" smtClean="0"/>
              <a:t>lifeline</a:t>
            </a:r>
          </a:p>
          <a:p>
            <a:pPr lvl="1"/>
            <a:endParaRPr lang="en-GB" dirty="0"/>
          </a:p>
          <a:p>
            <a:r>
              <a:rPr lang="en-GB" dirty="0"/>
              <a:t>To indicate the lifespan of an object, you can use </a:t>
            </a:r>
            <a:r>
              <a:rPr lang="en-GB" i="1" dirty="0"/>
              <a:t>create</a:t>
            </a:r>
            <a:r>
              <a:rPr lang="en-GB" dirty="0"/>
              <a:t> and </a:t>
            </a:r>
            <a:r>
              <a:rPr lang="en-GB" i="1" dirty="0"/>
              <a:t>destroy</a:t>
            </a:r>
            <a:r>
              <a:rPr lang="en-GB" dirty="0"/>
              <a:t>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96" y="3620299"/>
            <a:ext cx="537285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407</Words>
  <Application>Microsoft Office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Collaboration Diagrams</vt:lpstr>
      <vt:lpstr>Contents</vt:lpstr>
      <vt:lpstr>What Are Collaboration Diagrams</vt:lpstr>
      <vt:lpstr>Collaboration Vs Sequence</vt:lpstr>
      <vt:lpstr>Why Use a Collaboration Diagram</vt:lpstr>
      <vt:lpstr>Objects</vt:lpstr>
      <vt:lpstr>Links</vt:lpstr>
      <vt:lpstr>Messages</vt:lpstr>
      <vt:lpstr>Creation and Deletion of Objects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36</cp:revision>
  <dcterms:created xsi:type="dcterms:W3CDTF">2014-07-14T04:04:52Z</dcterms:created>
  <dcterms:modified xsi:type="dcterms:W3CDTF">2017-04-19T06:12:28Z</dcterms:modified>
</cp:coreProperties>
</file>