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71" r:id="rId4"/>
    <p:sldId id="273" r:id="rId5"/>
    <p:sldId id="287" r:id="rId6"/>
    <p:sldId id="288" r:id="rId7"/>
    <p:sldId id="285" r:id="rId8"/>
    <p:sldId id="28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Typedef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23/02/2017 by 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err="1" smtClean="0"/>
              <a:t>Typedef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Shortening type names</a:t>
            </a:r>
          </a:p>
          <a:p>
            <a:pPr lvl="1"/>
            <a:endParaRPr lang="en-AU" dirty="0"/>
          </a:p>
          <a:p>
            <a:r>
              <a:rPr lang="en-AU" dirty="0" smtClean="0"/>
              <a:t>Types for different platforms</a:t>
            </a:r>
          </a:p>
          <a:p>
            <a:pPr lvl="1"/>
            <a:endParaRPr lang="en-AU" dirty="0"/>
          </a:p>
          <a:p>
            <a:r>
              <a:rPr lang="en-AU" dirty="0" smtClean="0"/>
              <a:t>Types for specific purposes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3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Typedefs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2592561"/>
          </a:xfrm>
        </p:spPr>
        <p:txBody>
          <a:bodyPr>
            <a:normAutofit fontScale="92500"/>
          </a:bodyPr>
          <a:lstStyle/>
          <a:p>
            <a:r>
              <a:rPr lang="en-AU" b="1" dirty="0" err="1" smtClean="0">
                <a:solidFill>
                  <a:srgbClr val="FFFF00"/>
                </a:solidFill>
              </a:rPr>
              <a:t>typedef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is a C++ keyword</a:t>
            </a:r>
          </a:p>
          <a:p>
            <a:pPr lvl="1"/>
            <a:r>
              <a:rPr lang="en-GB" dirty="0" smtClean="0"/>
              <a:t>It’s shorthand for “type define”</a:t>
            </a:r>
          </a:p>
          <a:p>
            <a:pPr lvl="1"/>
            <a:endParaRPr lang="en-AU" dirty="0" smtClean="0"/>
          </a:p>
          <a:p>
            <a:r>
              <a:rPr lang="en-GB" dirty="0" smtClean="0"/>
              <a:t>It allows us to create new names, or aliases for types</a:t>
            </a:r>
          </a:p>
          <a:p>
            <a:pPr lvl="1"/>
            <a:r>
              <a:rPr lang="en-GB" dirty="0" smtClean="0"/>
              <a:t>For example we could do the following if we really wanted to…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6591" y="3579862"/>
            <a:ext cx="38571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 currency;</a:t>
            </a:r>
          </a:p>
          <a:p>
            <a:r>
              <a:rPr lang="en-AU" dirty="0">
                <a:solidFill>
                  <a:prstClr val="black"/>
                </a:solidFill>
                <a:latin typeface="Consolas"/>
              </a:rPr>
              <a:t>currency </a:t>
            </a:r>
            <a:r>
              <a:rPr lang="en-AU" dirty="0" err="1">
                <a:solidFill>
                  <a:prstClr val="black"/>
                </a:solidFill>
                <a:latin typeface="Consolas"/>
              </a:rPr>
              <a:t>c</a:t>
            </a:r>
            <a:r>
              <a:rPr lang="en-AU" dirty="0" err="1" smtClean="0">
                <a:solidFill>
                  <a:prstClr val="black"/>
                </a:solidFill>
                <a:latin typeface="Consolas"/>
              </a:rPr>
              <a:t>ashMonies</a:t>
            </a:r>
            <a:r>
              <a:rPr lang="en-A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dirty="0">
                <a:solidFill>
                  <a:prstClr val="black"/>
                </a:solidFill>
                <a:latin typeface="Consolas"/>
              </a:rPr>
              <a:t>= 34.50f;</a:t>
            </a:r>
          </a:p>
        </p:txBody>
      </p:sp>
    </p:spTree>
    <p:extLst>
      <p:ext uri="{BB962C8B-B14F-4D97-AF65-F5344CB8AC3E}">
        <p14:creationId xmlns:p14="http://schemas.microsoft.com/office/powerpoint/2010/main" val="354989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how’s that useful?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GB" b="1" dirty="0" err="1" smtClean="0">
                <a:solidFill>
                  <a:srgbClr val="FFFF00"/>
                </a:solidFill>
              </a:rPr>
              <a:t>typedef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is sometimes used to create shorter types:</a:t>
            </a:r>
          </a:p>
          <a:p>
            <a:endParaRPr lang="en-GB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851890" y="2499742"/>
            <a:ext cx="5306548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AU" sz="1400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AU" sz="14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unsigned </a:t>
            </a:r>
            <a:r>
              <a:rPr lang="en-AU" sz="1400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AU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AU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AU" sz="1400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AU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AU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AU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health = 100;</a:t>
            </a:r>
          </a:p>
          <a:p>
            <a:pPr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AU" sz="14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AU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AU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23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how’s that useful?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GB" dirty="0" smtClean="0"/>
              <a:t>Or to redefine types for different platforms:</a:t>
            </a:r>
          </a:p>
          <a:p>
            <a:endParaRPr lang="en-GB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851890" y="2139702"/>
            <a:ext cx="530654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HANDHELD</a:t>
            </a:r>
          </a:p>
          <a:p>
            <a:endParaRPr lang="en-US" sz="1400" dirty="0">
              <a:solidFill>
                <a:srgbClr val="6F008A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//If HANDHELD is defined, INT becomes a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smaller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</a:t>
            </a:r>
            <a:endParaRPr lang="en-US" sz="14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//to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 memory on these platforms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HANDHELD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int16_t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 INT;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AU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7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how’s that useful?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GB" dirty="0" smtClean="0"/>
              <a:t>Or to make types for specific purposes:</a:t>
            </a:r>
          </a:p>
          <a:p>
            <a:endParaRPr lang="en-GB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851890" y="2139702"/>
            <a:ext cx="530654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//Make a type just for error codes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DoStuff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//if everything goes wrong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code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err="1" smtClean="0">
                <a:solidFill>
                  <a:srgbClr val="FFFF00"/>
                </a:solidFill>
              </a:rPr>
              <a:t>typedef</a:t>
            </a:r>
            <a:r>
              <a:rPr lang="en-AU" dirty="0" smtClean="0"/>
              <a:t> allows us to rename data types, which makes for increased readability of code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can make new types for specific purposes or platforms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are not used very often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07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err="1"/>
              <a:t>Prata</a:t>
            </a:r>
            <a:r>
              <a:rPr lang="en-AU" dirty="0"/>
              <a:t>, S, 2011, </a:t>
            </a:r>
            <a:r>
              <a:rPr lang="en-AU" i="1" dirty="0"/>
              <a:t>C++ Primer Plus</a:t>
            </a:r>
            <a:r>
              <a:rPr lang="en-AU" dirty="0"/>
              <a:t>, 6</a:t>
            </a:r>
            <a:r>
              <a:rPr lang="en-AU" baseline="30000" dirty="0"/>
              <a:t>th</a:t>
            </a:r>
            <a:r>
              <a:rPr lang="en-AU" dirty="0"/>
              <a:t> Edition, Addison-Wesley Professional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75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249</Words>
  <Application>Microsoft Office PowerPoint</Application>
  <PresentationFormat>On-screen Show (16:9)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Office Theme</vt:lpstr>
      <vt:lpstr>Typedef</vt:lpstr>
      <vt:lpstr>Contents</vt:lpstr>
      <vt:lpstr>Typedefs</vt:lpstr>
      <vt:lpstr>But how’s that useful?</vt:lpstr>
      <vt:lpstr>But how’s that useful?</vt:lpstr>
      <vt:lpstr>But how’s that useful?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38</cp:revision>
  <dcterms:created xsi:type="dcterms:W3CDTF">2014-07-14T04:04:52Z</dcterms:created>
  <dcterms:modified xsi:type="dcterms:W3CDTF">2017-02-23T05:52:19Z</dcterms:modified>
</cp:coreProperties>
</file>