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04/02/2016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Function Pointers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Treating a function as a pointer 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mtClean="0"/>
              <a:t>Last modified 4/11/15 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Usage – Menu System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83668" y="1063229"/>
            <a:ext cx="584299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9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creditsButtonPressed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backButtonPressed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//return type (*</a:t>
            </a:r>
            <a:r>
              <a:rPr lang="en-AU" sz="11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FunctionPointerName</a:t>
            </a:r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)(parameters)</a:t>
            </a:r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MenuToCall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)() = </a:t>
            </a:r>
            <a:r>
              <a:rPr lang="en-AU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MainMenu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creditsButtonPressed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MenuToCall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CreditsMenu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CreditsMenu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backButtonPressed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MenuToCall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MainMenu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Usage – Menu </a:t>
            </a:r>
            <a:r>
              <a:rPr lang="en-AU" dirty="0" smtClean="0"/>
              <a:t>System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39652" y="1419622"/>
            <a:ext cx="613102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MenuToCall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MainMenu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AU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MenuToCall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MainMenu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also works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inGame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0"/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inGame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//usual game stuff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//Invoke the function pointer - initially calls the main menu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MenuToCall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lvl="0"/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system(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"pause"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0"/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9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typedef with function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Function pointer syntax is rather verbose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Sensible use of </a:t>
            </a:r>
            <a:r>
              <a:rPr lang="en-AU" dirty="0" err="1" smtClean="0">
                <a:solidFill>
                  <a:srgbClr val="FFFF00"/>
                </a:solidFill>
              </a:rPr>
              <a:t>typedef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makes the code a bit easier to understand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is particularly useful if we need to write functions that return a function pointer</a:t>
            </a:r>
          </a:p>
        </p:txBody>
      </p:sp>
    </p:spTree>
    <p:extLst>
      <p:ext uri="{BB962C8B-B14F-4D97-AF65-F5344CB8AC3E}">
        <p14:creationId xmlns:p14="http://schemas.microsoft.com/office/powerpoint/2010/main" val="29215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Usage – of </a:t>
            </a:r>
            <a:r>
              <a:rPr lang="en-AU" dirty="0" err="1" smtClean="0"/>
              <a:t>typedef</a:t>
            </a:r>
            <a:r>
              <a:rPr lang="en-AU" dirty="0" smtClean="0"/>
              <a:t> for function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7334" y="1347614"/>
            <a:ext cx="4436673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our function prototype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AU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lhs,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rhs);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//example functions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sub(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070615"/>
            <a:ext cx="435131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//function that returns a function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 (uses </a:t>
            </a:r>
            <a:r>
              <a:rPr lang="en-AU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typdef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getFunction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operation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&amp;add;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else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&amp;sub;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//example of function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usage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functionUseExample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getFunction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)(5, 5)&lt;&lt;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getFunction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)(5, 5)&lt;&lt;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47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Function pointers and 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Function pointers were fairly common in C code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C++ they are less common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OO we tend to use polymorphism to perform similar tasks</a:t>
            </a:r>
          </a:p>
          <a:p>
            <a:pPr lvl="1"/>
            <a:r>
              <a:rPr lang="en-AU" dirty="0" smtClean="0"/>
              <a:t>You may have noticed some of the examples seem a bit contrived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Function pointers are still very useful but they are less common in code these days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91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Function </a:t>
            </a:r>
            <a:r>
              <a:rPr lang="en-AU" dirty="0" smtClean="0"/>
              <a:t>pointers </a:t>
            </a:r>
            <a:r>
              <a:rPr lang="en-AU" dirty="0" smtClean="0"/>
              <a:t>are similar to array variables</a:t>
            </a:r>
          </a:p>
          <a:p>
            <a:pPr lvl="1"/>
            <a:r>
              <a:rPr lang="en-AU" dirty="0" smtClean="0"/>
              <a:t>They point to memory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Function pointers must point to functions with the same </a:t>
            </a:r>
            <a:r>
              <a:rPr lang="en-AU" dirty="0" smtClean="0">
                <a:solidFill>
                  <a:srgbClr val="FFFF00"/>
                </a:solidFill>
              </a:rPr>
              <a:t>signature</a:t>
            </a:r>
          </a:p>
          <a:p>
            <a:pPr lvl="1"/>
            <a:r>
              <a:rPr lang="en-AU" dirty="0" smtClean="0"/>
              <a:t>Same arguments and return types</a:t>
            </a:r>
          </a:p>
          <a:p>
            <a:pPr lvl="1"/>
            <a:endParaRPr lang="en-AU" dirty="0"/>
          </a:p>
          <a:p>
            <a:r>
              <a:rPr lang="en-AU" dirty="0" smtClean="0"/>
              <a:t>Function pointers are called the same way as regular 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96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2011,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01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Pointer revision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How pointers are applied to functions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Possible usage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Syntax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How they relate to OOP</a:t>
            </a:r>
          </a:p>
        </p:txBody>
      </p:sp>
    </p:spTree>
    <p:extLst>
      <p:ext uri="{BB962C8B-B14F-4D97-AF65-F5344CB8AC3E}">
        <p14:creationId xmlns:p14="http://schemas.microsoft.com/office/powerpoint/2010/main" val="26555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Pointer Revision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You have already encountered </a:t>
            </a:r>
            <a:r>
              <a:rPr lang="en-AU" dirty="0" smtClean="0">
                <a:solidFill>
                  <a:srgbClr val="FFFF00"/>
                </a:solidFill>
              </a:rPr>
              <a:t>pointers</a:t>
            </a:r>
            <a:r>
              <a:rPr lang="en-AU" dirty="0" smtClean="0"/>
              <a:t> in C++</a:t>
            </a:r>
          </a:p>
          <a:p>
            <a:pPr lvl="1"/>
            <a:r>
              <a:rPr lang="en-AU" dirty="0" smtClean="0"/>
              <a:t>so far you have seen how they work with variables: 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57200" y="2283718"/>
            <a:ext cx="727280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 integer variable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myPointer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pointer to an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</a:p>
          <a:p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myPointer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myPointer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 "points" to </a:t>
            </a:r>
            <a:r>
              <a:rPr lang="en-AU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myPointer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pointer to change the contents of 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*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myPointer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//use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 read the value of 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AU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myPointer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//We can examine the contents of the pointer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myOtherVar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Another integer 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varliabe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myPointer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myOtherVar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myPointer</a:t>
            </a:r>
            <a:r>
              <a:rPr lang="en-A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 "points" to </a:t>
            </a:r>
            <a:r>
              <a:rPr lang="en-AU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myOtherVar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0024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are they used?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Pointers to variables are really important in C++ and you must become proficient in their use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are used for many things including: </a:t>
            </a:r>
          </a:p>
          <a:p>
            <a:pPr lvl="1"/>
            <a:r>
              <a:rPr lang="en-AU" dirty="0" smtClean="0"/>
              <a:t>Passing variables into functions</a:t>
            </a:r>
          </a:p>
          <a:p>
            <a:pPr lvl="1"/>
            <a:r>
              <a:rPr lang="en-AU" dirty="0" smtClean="0"/>
              <a:t>Manipulating arrays</a:t>
            </a:r>
          </a:p>
          <a:p>
            <a:pPr lvl="1"/>
            <a:r>
              <a:rPr lang="en-AU" dirty="0" smtClean="0"/>
              <a:t>Memory management</a:t>
            </a:r>
          </a:p>
          <a:p>
            <a:pPr lvl="1"/>
            <a:r>
              <a:rPr lang="en-AU" dirty="0" smtClean="0"/>
              <a:t>Making code more generic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51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are pointers?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A pointer is a variable which contains an address in memory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use the address to </a:t>
            </a:r>
            <a:r>
              <a:rPr lang="en-AU" dirty="0" smtClean="0">
                <a:solidFill>
                  <a:srgbClr val="FFFF00"/>
                </a:solidFill>
              </a:rPr>
              <a:t>reference</a:t>
            </a:r>
            <a:r>
              <a:rPr lang="en-AU" dirty="0" smtClean="0"/>
              <a:t> variables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can set and read the memory which is </a:t>
            </a:r>
            <a:r>
              <a:rPr lang="en-AU" dirty="0" smtClean="0">
                <a:solidFill>
                  <a:srgbClr val="FFFF00"/>
                </a:solidFill>
              </a:rPr>
              <a:t>pointed to</a:t>
            </a:r>
            <a:r>
              <a:rPr lang="en-AU" dirty="0" smtClean="0"/>
              <a:t> by the pointer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27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Function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Function pointers reference memory where code is stored</a:t>
            </a:r>
          </a:p>
          <a:p>
            <a:pPr lvl="1"/>
            <a:r>
              <a:rPr lang="en-AU" dirty="0" smtClean="0"/>
              <a:t>They </a:t>
            </a:r>
            <a:r>
              <a:rPr lang="en-AU" dirty="0" smtClean="0">
                <a:solidFill>
                  <a:srgbClr val="FFFF00"/>
                </a:solidFill>
              </a:rPr>
              <a:t>point</a:t>
            </a:r>
            <a:r>
              <a:rPr lang="en-AU" dirty="0" smtClean="0"/>
              <a:t> to </a:t>
            </a:r>
            <a:r>
              <a:rPr lang="en-AU" dirty="0" smtClean="0">
                <a:solidFill>
                  <a:srgbClr val="FFFF00"/>
                </a:solidFill>
              </a:rPr>
              <a:t>functions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function pointer is just like the variable pointers you have already encountered</a:t>
            </a:r>
          </a:p>
          <a:p>
            <a:pPr lvl="1"/>
            <a:r>
              <a:rPr lang="en-AU" dirty="0" smtClean="0"/>
              <a:t>But instead of pointing to the first byte of an </a:t>
            </a:r>
            <a:r>
              <a:rPr lang="en-AU" dirty="0" err="1" smtClean="0">
                <a:solidFill>
                  <a:srgbClr val="FFFF00"/>
                </a:solidFill>
              </a:rPr>
              <a:t>int</a:t>
            </a:r>
            <a:r>
              <a:rPr lang="en-AU" dirty="0" smtClean="0">
                <a:solidFill>
                  <a:srgbClr val="FFFF00"/>
                </a:solidFill>
              </a:rPr>
              <a:t> </a:t>
            </a:r>
            <a:r>
              <a:rPr lang="en-AU" dirty="0" smtClean="0"/>
              <a:t>or a </a:t>
            </a:r>
            <a:r>
              <a:rPr lang="en-AU" dirty="0" smtClean="0">
                <a:solidFill>
                  <a:srgbClr val="FFFF00"/>
                </a:solidFill>
              </a:rPr>
              <a:t>float</a:t>
            </a:r>
            <a:r>
              <a:rPr lang="en-AU" dirty="0" smtClean="0"/>
              <a:t>, it points to the first byte the function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Function pointers cannot be used to read or write memory</a:t>
            </a:r>
          </a:p>
          <a:p>
            <a:pPr lvl="1"/>
            <a:r>
              <a:rPr lang="en-AU" dirty="0" smtClean="0"/>
              <a:t>They can only be used to </a:t>
            </a:r>
            <a:r>
              <a:rPr lang="en-AU" dirty="0" smtClean="0">
                <a:solidFill>
                  <a:srgbClr val="FFFF00"/>
                </a:solidFill>
              </a:rPr>
              <a:t>call</a:t>
            </a:r>
            <a:r>
              <a:rPr lang="en-AU" dirty="0" smtClean="0"/>
              <a:t> 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6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is this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Through the use of function pointers we can create code which is more generic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For example:</a:t>
            </a:r>
          </a:p>
          <a:p>
            <a:pPr lvl="1"/>
            <a:r>
              <a:rPr lang="en-AU" dirty="0" smtClean="0"/>
              <a:t>Modify what happens when a user presses a button on their keyboard / controller</a:t>
            </a:r>
          </a:p>
          <a:p>
            <a:pPr lvl="1"/>
            <a:r>
              <a:rPr lang="en-AU" dirty="0" smtClean="0"/>
              <a:t>Change the behaviour of enemies</a:t>
            </a:r>
          </a:p>
          <a:p>
            <a:pPr lvl="1"/>
            <a:r>
              <a:rPr lang="en-AU" dirty="0" smtClean="0"/>
              <a:t>Add call backs to optimized game play systems</a:t>
            </a:r>
          </a:p>
        </p:txBody>
      </p:sp>
    </p:spTree>
    <p:extLst>
      <p:ext uri="{BB962C8B-B14F-4D97-AF65-F5344CB8AC3E}">
        <p14:creationId xmlns:p14="http://schemas.microsoft.com/office/powerpoint/2010/main" val="2216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to use function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6"/>
            <a:ext cx="7776542" cy="279360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The syntax for function pointers is similar to the declaration for function prototypes</a:t>
            </a:r>
          </a:p>
          <a:p>
            <a:pPr lvl="1"/>
            <a:r>
              <a:rPr lang="en-AU" dirty="0" smtClean="0"/>
              <a:t>However instead of a function name, a pointer is created</a:t>
            </a:r>
          </a:p>
          <a:p>
            <a:pPr lvl="1"/>
            <a:r>
              <a:rPr lang="en-AU" dirty="0" smtClean="0"/>
              <a:t>When using a function pointer, the parameter of the function must agree with the function prototype it is to point to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444824" y="3867894"/>
            <a:ext cx="612068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//return type (*</a:t>
            </a:r>
            <a:r>
              <a:rPr lang="en-AU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FunctionPointerName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)(parameters)</a:t>
            </a:r>
            <a:endParaRPr lang="en-AU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(*Process)(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0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Function pointer explained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995686"/>
            <a:ext cx="7776542" cy="2592288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Here, </a:t>
            </a:r>
            <a:r>
              <a:rPr lang="en-AU" dirty="0" smtClean="0">
                <a:solidFill>
                  <a:srgbClr val="FFFF00"/>
                </a:solidFill>
              </a:rPr>
              <a:t>Process</a:t>
            </a:r>
            <a:r>
              <a:rPr lang="en-AU" dirty="0" smtClean="0"/>
              <a:t> is the name of a pointer to a function that takes a single float as an argument</a:t>
            </a:r>
          </a:p>
          <a:p>
            <a:pPr lvl="1"/>
            <a:r>
              <a:rPr lang="en-AU" dirty="0" smtClean="0"/>
              <a:t>Because functions can take and return arguments we need to provide a prototype for the function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pointer is initialised to </a:t>
            </a:r>
            <a:r>
              <a:rPr lang="en-AU" dirty="0" err="1" smtClean="0">
                <a:solidFill>
                  <a:srgbClr val="FFFF00"/>
                </a:solidFill>
              </a:rPr>
              <a:t>nullptr</a:t>
            </a:r>
            <a:r>
              <a:rPr lang="en-AU" dirty="0" smtClean="0"/>
              <a:t>, but can be assigned to the address of a compatible function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52836" y="1266895"/>
            <a:ext cx="590465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//return type (*</a:t>
            </a:r>
            <a:r>
              <a:rPr lang="en-AU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FunctionPointerName</a:t>
            </a:r>
            <a:r>
              <a:rPr lang="en-A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)(parameters)</a:t>
            </a:r>
            <a:endParaRPr lang="en-AU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(*Process)(</a:t>
            </a:r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nullptr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25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893</Words>
  <Application>Microsoft Office PowerPoint</Application>
  <PresentationFormat>On-screen Show (16:9)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Function Pointers</vt:lpstr>
      <vt:lpstr>Contents</vt:lpstr>
      <vt:lpstr>Pointer Revision</vt:lpstr>
      <vt:lpstr>How are they used? </vt:lpstr>
      <vt:lpstr>What are pointers?</vt:lpstr>
      <vt:lpstr>Function Pointers</vt:lpstr>
      <vt:lpstr>How is this used?</vt:lpstr>
      <vt:lpstr>How to use function pointers</vt:lpstr>
      <vt:lpstr>Function pointer explained</vt:lpstr>
      <vt:lpstr>Usage – Menu System</vt:lpstr>
      <vt:lpstr>Usage – Menu System</vt:lpstr>
      <vt:lpstr>Using typedef with function pointers</vt:lpstr>
      <vt:lpstr>Usage – of typedef for function pointers</vt:lpstr>
      <vt:lpstr>Function pointers and OOP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46</cp:revision>
  <dcterms:created xsi:type="dcterms:W3CDTF">2014-07-14T04:04:52Z</dcterms:created>
  <dcterms:modified xsi:type="dcterms:W3CDTF">2016-02-04T06:04:45Z</dcterms:modified>
</cp:coreProperties>
</file>