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270" r:id="rId37"/>
    <p:sldId id="271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4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Graph Traversal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Traversing and Searching a Graph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4046579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898649" y="1079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9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898649" y="10798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3688039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1051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344" y="362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2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40573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600344" y="362752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9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368003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505369" y="434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8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4028767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505369" y="43486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749236" y="138322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3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139952" y="4028767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766228" y="24409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766228" y="24409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9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139952" y="4028767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2751307" y="3247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Traversing a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Depth First Search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7384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751307" y="324798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Breadth First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i="1" dirty="0" smtClean="0">
                <a:solidFill>
                  <a:srgbClr val="00B0F0"/>
                </a:solidFill>
              </a:rPr>
              <a:t>Breadth First Search </a:t>
            </a:r>
            <a:r>
              <a:rPr lang="en-AU" dirty="0" smtClean="0"/>
              <a:t>involves processing all of the neighbours of each node before processing their neighbours and so 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think of it as fanning out from the starting node, evenly in all directions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is typically implemented with a queue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Breadth First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algorithm is:</a:t>
            </a:r>
          </a:p>
          <a:p>
            <a:pPr lvl="1"/>
            <a:r>
              <a:rPr lang="en-AU" dirty="0" smtClean="0"/>
              <a:t>Push first node onto queue</a:t>
            </a:r>
          </a:p>
          <a:p>
            <a:pPr lvl="1"/>
            <a:r>
              <a:rPr lang="en-AU" dirty="0" smtClean="0"/>
              <a:t>While queue not empty</a:t>
            </a:r>
          </a:p>
          <a:p>
            <a:pPr lvl="2"/>
            <a:r>
              <a:rPr lang="en-AU" dirty="0" smtClean="0"/>
              <a:t>Get the end off the queue and remove it</a:t>
            </a:r>
          </a:p>
          <a:p>
            <a:pPr lvl="2"/>
            <a:r>
              <a:rPr lang="en-AU" dirty="0" smtClean="0"/>
              <a:t>Process it</a:t>
            </a:r>
          </a:p>
          <a:p>
            <a:pPr lvl="2"/>
            <a:r>
              <a:rPr lang="en-AU" dirty="0" smtClean="0"/>
              <a:t>Mark it as traversed</a:t>
            </a:r>
          </a:p>
          <a:p>
            <a:pPr lvl="2"/>
            <a:r>
              <a:rPr lang="en-AU" dirty="0" smtClean="0"/>
              <a:t>Loop through its edges</a:t>
            </a:r>
          </a:p>
          <a:p>
            <a:pPr lvl="3"/>
            <a:r>
              <a:rPr lang="en-AU" dirty="0" smtClean="0"/>
              <a:t>If end node of edge not traversed or in the queue</a:t>
            </a:r>
          </a:p>
          <a:p>
            <a:pPr lvl="4"/>
            <a:r>
              <a:rPr lang="en-AU" dirty="0" smtClean="0"/>
              <a:t>Push end node onto the queue</a:t>
            </a:r>
          </a:p>
          <a:p>
            <a:pPr lvl="2"/>
            <a:endParaRPr lang="en-AU" dirty="0" smtClean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51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Breadth First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You’ll notice this algorithm is very similar to the DFS search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only difference is we are using a </a:t>
            </a:r>
            <a:r>
              <a:rPr lang="en-AU" smtClean="0"/>
              <a:t>queue instead </a:t>
            </a:r>
            <a:r>
              <a:rPr lang="en-AU" dirty="0" smtClean="0"/>
              <a:t>of a stack to pick the next node to traverse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82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381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829434" y="1073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7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829434" y="107339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174829" y="32772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6702" y="10511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9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2096702" y="10511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58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2727052" y="2438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Traversing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There’s no point in storing information in a graph unless you want to explore or make use of the relationships between nodes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calculate this information by traversing the graph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find out all sorts of things by traversing a graph:</a:t>
            </a:r>
          </a:p>
          <a:p>
            <a:pPr lvl="1"/>
            <a:r>
              <a:rPr lang="en-AU" dirty="0" smtClean="0"/>
              <a:t>How to get from one node to another, when they aren’t directly connected</a:t>
            </a:r>
          </a:p>
          <a:p>
            <a:pPr lvl="1"/>
            <a:r>
              <a:rPr lang="en-AU" dirty="0" smtClean="0"/>
              <a:t>How far away one node is from another</a:t>
            </a:r>
          </a:p>
          <a:p>
            <a:pPr lvl="1"/>
            <a:r>
              <a:rPr lang="en-AU" dirty="0" smtClean="0"/>
              <a:t>How many once removed connections (friends of friends), thrice removed connections, </a:t>
            </a:r>
            <a:r>
              <a:rPr lang="en-AU" dirty="0" err="1" smtClean="0"/>
              <a:t>etc</a:t>
            </a:r>
            <a:r>
              <a:rPr lang="en-AU" dirty="0" smtClean="0"/>
              <a:t>, two nodes share</a:t>
            </a:r>
          </a:p>
          <a:p>
            <a:pPr lvl="1"/>
            <a:r>
              <a:rPr lang="en-AU" dirty="0" smtClean="0"/>
              <a:t>Check if a graph is connected or unconnected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7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174829" y="32772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1463068" y="4380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7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2727052" y="243871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3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2751307" y="324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pushed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77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3184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1463068" y="438033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8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832" y="134761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Queue: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2751307" y="324711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popped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2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Traversing a graph allows us to</a:t>
            </a:r>
          </a:p>
          <a:p>
            <a:pPr lvl="1"/>
            <a:r>
              <a:rPr lang="en-US" dirty="0" smtClean="0"/>
              <a:t>Calculate how to get from one note to another</a:t>
            </a:r>
          </a:p>
          <a:p>
            <a:pPr lvl="1"/>
            <a:r>
              <a:rPr lang="en-US" dirty="0" smtClean="0"/>
              <a:t>Find distances between nodes</a:t>
            </a:r>
          </a:p>
          <a:p>
            <a:pPr lvl="1"/>
            <a:r>
              <a:rPr lang="en-US" dirty="0" smtClean="0"/>
              <a:t>Find how many connections are between nodes</a:t>
            </a:r>
          </a:p>
          <a:p>
            <a:pPr lvl="1"/>
            <a:r>
              <a:rPr lang="en-US" dirty="0" smtClean="0"/>
              <a:t>Check if a graph is connected or unconnected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traversing, we want to make sure we only touch each node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two common algorithms to travers graphs are </a:t>
            </a:r>
            <a:r>
              <a:rPr lang="en-US" dirty="0" smtClean="0">
                <a:solidFill>
                  <a:srgbClr val="00B0F0"/>
                </a:solidFill>
              </a:rPr>
              <a:t>Depth First Search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F0"/>
                </a:solidFill>
              </a:rPr>
              <a:t>Breadth First Search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some very interesting applications for these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Sherrod, A, 2007, </a:t>
            </a:r>
            <a:r>
              <a:rPr lang="en-AU" i="1" dirty="0"/>
              <a:t>Data Structures and Algorithms for Game Developers</a:t>
            </a:r>
            <a:r>
              <a:rPr lang="en-AU" dirty="0"/>
              <a:t>, 1st Edition, Charles River </a:t>
            </a:r>
            <a:r>
              <a:rPr lang="en-AU" dirty="0" smtClean="0"/>
              <a:t>Media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Cormen</a:t>
            </a:r>
            <a:r>
              <a:rPr lang="en-AU" dirty="0"/>
              <a:t>, T, et al, 2009, </a:t>
            </a:r>
            <a:r>
              <a:rPr lang="en-AU" i="1" dirty="0"/>
              <a:t>Introduction to Algorithms</a:t>
            </a:r>
            <a:r>
              <a:rPr lang="en-AU" dirty="0"/>
              <a:t>, 3rd Edition, MIT </a:t>
            </a:r>
            <a:r>
              <a:rPr lang="en-AU" dirty="0" smtClean="0"/>
              <a:t>Press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Traversing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6770568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Traversing a graph is just, when starting at a given node, jumping along edge to edge touching every connected node in the graph, performing some processing at each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Because a node in a graph can have more than one incoming edge, traversing a graph has some problems not found in traversing lists or trees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come to a node from multiple directions as we traverse the graph</a:t>
            </a:r>
          </a:p>
          <a:p>
            <a:pPr lvl="1"/>
            <a:r>
              <a:rPr lang="en-AU" dirty="0" smtClean="0"/>
              <a:t>In cyclic or non-directed graphs, this could lead to an infinite loop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Specifically we want to make sure we only touch each node once</a:t>
            </a:r>
          </a:p>
        </p:txBody>
      </p:sp>
      <p:pic>
        <p:nvPicPr>
          <p:cNvPr id="1026" name="Picture 2" descr="http://d2o58evtke57tz.cloudfront.net/wp-content/uploads/cycle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18" y="1419622"/>
            <a:ext cx="2016224" cy="10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Traversing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The typical solution to this is quite simple</a:t>
            </a:r>
          </a:p>
          <a:p>
            <a:pPr lvl="1"/>
            <a:r>
              <a:rPr lang="en-AU" dirty="0" smtClean="0"/>
              <a:t>Just use a </a:t>
            </a:r>
            <a:r>
              <a:rPr lang="en-AU" dirty="0" err="1" smtClean="0">
                <a:solidFill>
                  <a:srgbClr val="00B0F0"/>
                </a:solidFill>
              </a:rPr>
              <a:t>bool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as a visited flag inside each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Before traversing the graph, loop through every node, setting their visited flags to false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Then, when traversing, as we reach each node, set its visited flag to true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2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Traversing a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There are two common algorithms for traversing a graph: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Depth First Search </a:t>
            </a:r>
            <a:r>
              <a:rPr lang="en-AU" dirty="0" smtClean="0"/>
              <a:t>(DFS)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Breadth First Search </a:t>
            </a:r>
            <a:r>
              <a:rPr lang="en-AU" dirty="0" smtClean="0"/>
              <a:t>(BFS)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93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Depth First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i="1" dirty="0" smtClean="0">
                <a:solidFill>
                  <a:srgbClr val="00B0F0"/>
                </a:solidFill>
              </a:rPr>
              <a:t>Depth First Search </a:t>
            </a:r>
            <a:r>
              <a:rPr lang="en-AU" dirty="0" smtClean="0"/>
              <a:t>involves searching as far down a path as possible before backtracking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Can be done recursively, or by using a stack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9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Depth First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algorithm is:</a:t>
            </a:r>
          </a:p>
          <a:p>
            <a:pPr lvl="1"/>
            <a:r>
              <a:rPr lang="en-AU" dirty="0" smtClean="0"/>
              <a:t>Push first node on stack</a:t>
            </a:r>
          </a:p>
          <a:p>
            <a:pPr lvl="1"/>
            <a:r>
              <a:rPr lang="en-AU" dirty="0" smtClean="0"/>
              <a:t>While stack not empty</a:t>
            </a:r>
          </a:p>
          <a:p>
            <a:pPr lvl="2"/>
            <a:r>
              <a:rPr lang="en-AU" dirty="0" smtClean="0"/>
              <a:t>Get the top off the stack and remove it</a:t>
            </a:r>
          </a:p>
          <a:p>
            <a:pPr lvl="2"/>
            <a:r>
              <a:rPr lang="en-AU" dirty="0" smtClean="0"/>
              <a:t>Process it</a:t>
            </a:r>
          </a:p>
          <a:p>
            <a:pPr lvl="2"/>
            <a:r>
              <a:rPr lang="en-AU" dirty="0" smtClean="0"/>
              <a:t>Mark it as traversed</a:t>
            </a:r>
          </a:p>
          <a:p>
            <a:pPr lvl="2"/>
            <a:r>
              <a:rPr lang="en-AU" dirty="0" smtClean="0"/>
              <a:t>Loop through its edges</a:t>
            </a:r>
          </a:p>
          <a:p>
            <a:pPr lvl="3"/>
            <a:r>
              <a:rPr lang="en-AU" dirty="0" smtClean="0"/>
              <a:t>If end node of edge not traversed or on the stack </a:t>
            </a:r>
          </a:p>
          <a:p>
            <a:pPr lvl="4"/>
            <a:r>
              <a:rPr lang="en-AU" dirty="0" smtClean="0"/>
              <a:t>Push end node onto the stack</a:t>
            </a:r>
          </a:p>
          <a:p>
            <a:pPr lvl="2"/>
            <a:endParaRPr lang="en-AU" dirty="0" smtClean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77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0119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Stack: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  <a:endCxn id="2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2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2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0232" y="27863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on stack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2845209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8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94&quot;&gt;&lt;object type=&quot;3&quot; unique_id=&quot;10195&quot;&gt;&lt;property id=&quot;20148&quot; value=&quot;5&quot;/&gt;&lt;property id=&quot;20300&quot; value=&quot;Slide 1 - &amp;quot;Graphs, part 2&amp;quot;&quot;/&gt;&lt;property id=&quot;20307&quot; value=&quot;263&quot;/&gt;&lt;/object&gt;&lt;object type=&quot;3&quot; unique_id=&quot;10201&quot;&gt;&lt;property id=&quot;20148&quot; value=&quot;5&quot;/&gt;&lt;property id=&quot;20300&quot; value=&quot;Slide 38 - &amp;quot;Summary&amp;quot;&quot;/&gt;&lt;property id=&quot;20307&quot; value=&quot;270&quot;/&gt;&lt;/object&gt;&lt;object type=&quot;3&quot; unique_id=&quot;10202&quot;&gt;&lt;property id=&quot;20148&quot; value=&quot;5&quot;/&gt;&lt;property id=&quot;20300&quot; value=&quot;Slide 39 - &amp;quot;References&amp;quot;&quot;/&gt;&lt;property id=&quot;20307&quot; value=&quot;271&quot;/&gt;&lt;/object&gt;&lt;object type=&quot;3&quot; unique_id=&quot;13056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3057&quot;&gt;&lt;property id=&quot;20148&quot; value=&quot;5&quot;/&gt;&lt;property id=&quot;20300&quot; value=&quot;Slide 3 - &amp;quot;Traversing a graph&amp;quot;&quot;/&gt;&lt;property id=&quot;20307&quot; value=&quot;273&quot;/&gt;&lt;/object&gt;&lt;object type=&quot;3&quot; unique_id=&quot;13058&quot;&gt;&lt;property id=&quot;20148&quot; value=&quot;5&quot;/&gt;&lt;property id=&quot;20300&quot; value=&quot;Slide 4 - &amp;quot;Traversing a graph&amp;quot;&quot;/&gt;&lt;property id=&quot;20307&quot; value=&quot;274&quot;/&gt;&lt;/object&gt;&lt;object type=&quot;3&quot; unique_id=&quot;13059&quot;&gt;&lt;property id=&quot;20148&quot; value=&quot;5&quot;/&gt;&lt;property id=&quot;20300&quot; value=&quot;Slide 5 - &amp;quot;Traversing a graph&amp;quot;&quot;/&gt;&lt;property id=&quot;20307&quot; value=&quot;275&quot;/&gt;&lt;/object&gt;&lt;object type=&quot;3&quot; unique_id=&quot;13060&quot;&gt;&lt;property id=&quot;20148&quot; value=&quot;5&quot;/&gt;&lt;property id=&quot;20300&quot; value=&quot;Slide 6 - &amp;quot;Traversing a graph&amp;quot;&quot;/&gt;&lt;property id=&quot;20307&quot; value=&quot;276&quot;/&gt;&lt;/object&gt;&lt;object type=&quot;3&quot; unique_id=&quot;13061&quot;&gt;&lt;property id=&quot;20148&quot; value=&quot;5&quot;/&gt;&lt;property id=&quot;20300&quot; value=&quot;Slide 7 - &amp;quot;Depth First Search&amp;quot;&quot;/&gt;&lt;property id=&quot;20307&quot; value=&quot;277&quot;/&gt;&lt;/object&gt;&lt;object type=&quot;3&quot; unique_id=&quot;13062&quot;&gt;&lt;property id=&quot;20148&quot; value=&quot;5&quot;/&gt;&lt;property id=&quot;20300&quot; value=&quot;Slide 8 - &amp;quot;Depth First Search&amp;quot;&quot;/&gt;&lt;property id=&quot;20307&quot; value=&quot;278&quot;/&gt;&lt;/object&gt;&lt;object type=&quot;3&quot; unique_id=&quot;13063&quot;&gt;&lt;property id=&quot;20148&quot; value=&quot;5&quot;/&gt;&lt;property id=&quot;20300&quot; value=&quot;Slide 9 - &amp;quot;Depth First Search&amp;quot;&quot;/&gt;&lt;property id=&quot;20307&quot; value=&quot;279&quot;/&gt;&lt;/object&gt;&lt;object type=&quot;3&quot; unique_id=&quot;13064&quot;&gt;&lt;property id=&quot;20148&quot; value=&quot;5&quot;/&gt;&lt;property id=&quot;20300&quot; value=&quot;Slide 10 - &amp;quot;Depth First Search&amp;quot;&quot;/&gt;&lt;property id=&quot;20307&quot; value=&quot;280&quot;/&gt;&lt;/object&gt;&lt;object type=&quot;3&quot; unique_id=&quot;13065&quot;&gt;&lt;property id=&quot;20148&quot; value=&quot;5&quot;/&gt;&lt;property id=&quot;20300&quot; value=&quot;Slide 11 - &amp;quot;Depth First Search&amp;quot;&quot;/&gt;&lt;property id=&quot;20307&quot; value=&quot;281&quot;/&gt;&lt;/object&gt;&lt;object type=&quot;3&quot; unique_id=&quot;13066&quot;&gt;&lt;property id=&quot;20148&quot; value=&quot;5&quot;/&gt;&lt;property id=&quot;20300&quot; value=&quot;Slide 12 - &amp;quot;Depth First Search&amp;quot;&quot;/&gt;&lt;property id=&quot;20307&quot; value=&quot;282&quot;/&gt;&lt;/object&gt;&lt;object type=&quot;3&quot; unique_id=&quot;13067&quot;&gt;&lt;property id=&quot;20148&quot; value=&quot;5&quot;/&gt;&lt;property id=&quot;20300&quot; value=&quot;Slide 13 - &amp;quot;Depth First Search&amp;quot;&quot;/&gt;&lt;property id=&quot;20307&quot; value=&quot;283&quot;/&gt;&lt;/object&gt;&lt;object type=&quot;3&quot; unique_id=&quot;13068&quot;&gt;&lt;property id=&quot;20148&quot; value=&quot;5&quot;/&gt;&lt;property id=&quot;20300&quot; value=&quot;Slide 14 - &amp;quot;Depth First Search&amp;quot;&quot;/&gt;&lt;property id=&quot;20307&quot; value=&quot;284&quot;/&gt;&lt;/object&gt;&lt;object type=&quot;3&quot; unique_id=&quot;13069&quot;&gt;&lt;property id=&quot;20148&quot; value=&quot;5&quot;/&gt;&lt;property id=&quot;20300&quot; value=&quot;Slide 15 - &amp;quot;Depth First Search&amp;quot;&quot;/&gt;&lt;property id=&quot;20307&quot; value=&quot;285&quot;/&gt;&lt;/object&gt;&lt;object type=&quot;3&quot; unique_id=&quot;13070&quot;&gt;&lt;property id=&quot;20148&quot; value=&quot;5&quot;/&gt;&lt;property id=&quot;20300&quot; value=&quot;Slide 16 - &amp;quot;Depth First Search&amp;quot;&quot;/&gt;&lt;property id=&quot;20307&quot; value=&quot;286&quot;/&gt;&lt;/object&gt;&lt;object type=&quot;3&quot; unique_id=&quot;13071&quot;&gt;&lt;property id=&quot;20148&quot; value=&quot;5&quot;/&gt;&lt;property id=&quot;20300&quot; value=&quot;Slide 17 - &amp;quot;Depth First Search&amp;quot;&quot;/&gt;&lt;property id=&quot;20307&quot; value=&quot;287&quot;/&gt;&lt;/object&gt;&lt;object type=&quot;3&quot; unique_id=&quot;13072&quot;&gt;&lt;property id=&quot;20148&quot; value=&quot;5&quot;/&gt;&lt;property id=&quot;20300&quot; value=&quot;Slide 18 - &amp;quot;Depth First Search&amp;quot;&quot;/&gt;&lt;property id=&quot;20307&quot; value=&quot;288&quot;/&gt;&lt;/object&gt;&lt;object type=&quot;3&quot; unique_id=&quot;13073&quot;&gt;&lt;property id=&quot;20148&quot; value=&quot;5&quot;/&gt;&lt;property id=&quot;20300&quot; value=&quot;Slide 19 - &amp;quot;Depth First Search&amp;quot;&quot;/&gt;&lt;property id=&quot;20307&quot; value=&quot;289&quot;/&gt;&lt;/object&gt;&lt;object type=&quot;3&quot; unique_id=&quot;13074&quot;&gt;&lt;property id=&quot;20148&quot; value=&quot;5&quot;/&gt;&lt;property id=&quot;20300&quot; value=&quot;Slide 20 - &amp;quot;Depth First Search&amp;quot;&quot;/&gt;&lt;property id=&quot;20307&quot; value=&quot;290&quot;/&gt;&lt;/object&gt;&lt;object type=&quot;3&quot; unique_id=&quot;13075&quot;&gt;&lt;property id=&quot;20148&quot; value=&quot;5&quot;/&gt;&lt;property id=&quot;20300&quot; value=&quot;Slide 21 - &amp;quot;Depth First Search&amp;quot;&quot;/&gt;&lt;property id=&quot;20307&quot; value=&quot;291&quot;/&gt;&lt;/object&gt;&lt;object type=&quot;3&quot; unique_id=&quot;13076&quot;&gt;&lt;property id=&quot;20148&quot; value=&quot;5&quot;/&gt;&lt;property id=&quot;20300&quot; value=&quot;Slide 22 - &amp;quot;Breadth First Search&amp;quot;&quot;/&gt;&lt;property id=&quot;20307&quot; value=&quot;292&quot;/&gt;&lt;/object&gt;&lt;object type=&quot;3&quot; unique_id=&quot;13077&quot;&gt;&lt;property id=&quot;20148&quot; value=&quot;5&quot;/&gt;&lt;property id=&quot;20300&quot; value=&quot;Slide 23 - &amp;quot;Breadth First Search&amp;quot;&quot;/&gt;&lt;property id=&quot;20307&quot; value=&quot;293&quot;/&gt;&lt;/object&gt;&lt;object type=&quot;3&quot; unique_id=&quot;13078&quot;&gt;&lt;property id=&quot;20148&quot; value=&quot;5&quot;/&gt;&lt;property id=&quot;20300&quot; value=&quot;Slide 24 - &amp;quot;Breadth First Search&amp;quot;&quot;/&gt;&lt;property id=&quot;20307&quot; value=&quot;294&quot;/&gt;&lt;/object&gt;&lt;object type=&quot;3&quot; unique_id=&quot;13079&quot;&gt;&lt;property id=&quot;20148&quot; value=&quot;5&quot;/&gt;&lt;property id=&quot;20300&quot; value=&quot;Slide 25 - &amp;quot;Breadth First Search&amp;quot;&quot;/&gt;&lt;property id=&quot;20307&quot; value=&quot;295&quot;/&gt;&lt;/object&gt;&lt;object type=&quot;3&quot; unique_id=&quot;13080&quot;&gt;&lt;property id=&quot;20148&quot; value=&quot;5&quot;/&gt;&lt;property id=&quot;20300&quot; value=&quot;Slide 26 - &amp;quot;Breadth First Search&amp;quot;&quot;/&gt;&lt;property id=&quot;20307&quot; value=&quot;296&quot;/&gt;&lt;/object&gt;&lt;object type=&quot;3&quot; unique_id=&quot;13081&quot;&gt;&lt;property id=&quot;20148&quot; value=&quot;5&quot;/&gt;&lt;property id=&quot;20300&quot; value=&quot;Slide 27 - &amp;quot;Breadth First Search&amp;quot;&quot;/&gt;&lt;property id=&quot;20307&quot; value=&quot;297&quot;/&gt;&lt;/object&gt;&lt;object type=&quot;3&quot; unique_id=&quot;13082&quot;&gt;&lt;property id=&quot;20148&quot; value=&quot;5&quot;/&gt;&lt;property id=&quot;20300&quot; value=&quot;Slide 28 - &amp;quot;Breadth First Search&amp;quot;&quot;/&gt;&lt;property id=&quot;20307&quot; value=&quot;298&quot;/&gt;&lt;/object&gt;&lt;object type=&quot;3&quot; unique_id=&quot;13083&quot;&gt;&lt;property id=&quot;20148&quot; value=&quot;5&quot;/&gt;&lt;property id=&quot;20300&quot; value=&quot;Slide 29 - &amp;quot;Breadth First Search&amp;quot;&quot;/&gt;&lt;property id=&quot;20307&quot; value=&quot;299&quot;/&gt;&lt;/object&gt;&lt;object type=&quot;3&quot; unique_id=&quot;13084&quot;&gt;&lt;property id=&quot;20148&quot; value=&quot;5&quot;/&gt;&lt;property id=&quot;20300&quot; value=&quot;Slide 30 - &amp;quot;Breadth First Search&amp;quot;&quot;/&gt;&lt;property id=&quot;20307&quot; value=&quot;300&quot;/&gt;&lt;/object&gt;&lt;object type=&quot;3&quot; unique_id=&quot;13085&quot;&gt;&lt;property id=&quot;20148&quot; value=&quot;5&quot;/&gt;&lt;property id=&quot;20300&quot; value=&quot;Slide 31 - &amp;quot;Breadth First Search&amp;quot;&quot;/&gt;&lt;property id=&quot;20307&quot; value=&quot;301&quot;/&gt;&lt;/object&gt;&lt;object type=&quot;3&quot; unique_id=&quot;13086&quot;&gt;&lt;property id=&quot;20148&quot; value=&quot;5&quot;/&gt;&lt;property id=&quot;20300&quot; value=&quot;Slide 32 - &amp;quot;Breadth First Search&amp;quot;&quot;/&gt;&lt;property id=&quot;20307&quot; value=&quot;302&quot;/&gt;&lt;/object&gt;&lt;object type=&quot;3&quot; unique_id=&quot;13087&quot;&gt;&lt;property id=&quot;20148&quot; value=&quot;5&quot;/&gt;&lt;property id=&quot;20300&quot; value=&quot;Slide 33 - &amp;quot;Breadth First Search&amp;quot;&quot;/&gt;&lt;property id=&quot;20307&quot; value=&quot;303&quot;/&gt;&lt;/object&gt;&lt;object type=&quot;3&quot; unique_id=&quot;13088&quot;&gt;&lt;property id=&quot;20148&quot; value=&quot;5&quot;/&gt;&lt;property id=&quot;20300&quot; value=&quot;Slide 34 - &amp;quot;Breadth First Search&amp;quot;&quot;/&gt;&lt;property id=&quot;20307&quot; value=&quot;304&quot;/&gt;&lt;/object&gt;&lt;object type=&quot;3&quot; unique_id=&quot;13089&quot;&gt;&lt;property id=&quot;20148&quot; value=&quot;5&quot;/&gt;&lt;property id=&quot;20300&quot; value=&quot;Slide 35 - &amp;quot;Breadth First Search&amp;quot;&quot;/&gt;&lt;property id=&quot;20307&quot; value=&quot;305&quot;/&gt;&lt;/object&gt;&lt;object type=&quot;3&quot; unique_id=&quot;13090&quot;&gt;&lt;property id=&quot;20148&quot; value=&quot;5&quot;/&gt;&lt;property id=&quot;20300&quot; value=&quot;Slide 36 - &amp;quot;Breadth First Search&amp;quot;&quot;/&gt;&lt;property id=&quot;20307&quot; value=&quot;306&quot;/&gt;&lt;/object&gt;&lt;object type=&quot;3&quot; unique_id=&quot;13091&quot;&gt;&lt;property id=&quot;20148&quot; value=&quot;5&quot;/&gt;&lt;property id=&quot;20300&quot; value=&quot;Slide 37 - &amp;quot;Breadth First Search&amp;quot;&quot;/&gt;&lt;property id=&quot;20307&quot; value=&quot;307&quot;/&gt;&lt;/object&gt;&lt;/object&gt;&lt;object type=&quot;8&quot; unique_id=&quot;102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1103</Words>
  <Application>Microsoft Office PowerPoint</Application>
  <PresentationFormat>On-screen Show (16:9)</PresentationFormat>
  <Paragraphs>400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Graph Traversal</vt:lpstr>
      <vt:lpstr>Contents</vt:lpstr>
      <vt:lpstr>Traversing a graph</vt:lpstr>
      <vt:lpstr>Traversing a graph</vt:lpstr>
      <vt:lpstr>Traversing a graph</vt:lpstr>
      <vt:lpstr>Traversing a graph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36</cp:revision>
  <dcterms:created xsi:type="dcterms:W3CDTF">2014-07-14T04:04:52Z</dcterms:created>
  <dcterms:modified xsi:type="dcterms:W3CDTF">2017-04-13T05:36:11Z</dcterms:modified>
</cp:coreProperties>
</file>