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94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78" r:id="rId22"/>
    <p:sldId id="277" r:id="rId23"/>
    <p:sldId id="273" r:id="rId24"/>
    <p:sldId id="275" r:id="rId25"/>
    <p:sldId id="263" r:id="rId26"/>
    <p:sldId id="269" r:id="rId27"/>
    <p:sldId id="270" r:id="rId28"/>
    <p:sldId id="271" r:id="rId29"/>
    <p:sldId id="291" r:id="rId30"/>
    <p:sldId id="289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60"/>
    <p:restoredTop sz="94643"/>
  </p:normalViewPr>
  <p:slideViewPr>
    <p:cSldViewPr snapToGrid="0" snapToObjects="1">
      <p:cViewPr>
        <p:scale>
          <a:sx n="80" d="100"/>
          <a:sy n="80" d="100"/>
        </p:scale>
        <p:origin x="144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API-Gateway</a:t>
            </a:r>
          </a:p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30803</TotalTime>
  <Words>469</Words>
  <Application>Microsoft Macintosh PowerPoint</Application>
  <PresentationFormat>Widescreen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Century Schoolbook</vt:lpstr>
      <vt:lpstr>Corbel</vt:lpstr>
      <vt:lpstr>Helvetica Neue</vt:lpstr>
      <vt:lpstr>Wingdings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AWS  Serverlesss pieces (some)</vt:lpstr>
      <vt:lpstr>Patterns again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100</cp:revision>
  <dcterms:created xsi:type="dcterms:W3CDTF">2017-08-29T18:00:34Z</dcterms:created>
  <dcterms:modified xsi:type="dcterms:W3CDTF">2017-10-05T16:28:37Z</dcterms:modified>
</cp:coreProperties>
</file>