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83" r:id="rId14"/>
    <p:sldId id="284" r:id="rId15"/>
    <p:sldId id="285" r:id="rId16"/>
    <p:sldId id="286" r:id="rId17"/>
    <p:sldId id="287" r:id="rId18"/>
    <p:sldId id="288" r:id="rId19"/>
    <p:sldId id="277" r:id="rId20"/>
    <p:sldId id="278" r:id="rId21"/>
    <p:sldId id="273" r:id="rId22"/>
    <p:sldId id="275" r:id="rId23"/>
    <p:sldId id="263" r:id="rId24"/>
    <p:sldId id="269" r:id="rId25"/>
    <p:sldId id="270" r:id="rId26"/>
    <p:sldId id="271" r:id="rId27"/>
    <p:sldId id="291" r:id="rId28"/>
    <p:sldId id="289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56"/>
    <p:restoredTop sz="94643"/>
  </p:normalViewPr>
  <p:slideViewPr>
    <p:cSldViewPr snapToGrid="0" snapToObjects="1">
      <p:cViewPr>
        <p:scale>
          <a:sx n="80" d="100"/>
          <a:sy n="80" d="100"/>
        </p:scale>
        <p:origin x="872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702035" cy="4268965"/>
          </a:xfrm>
        </p:spPr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AWS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79041" y="3055870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284" y="30138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6963" y="3055514"/>
            <a:ext cx="903457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632093" y="3316444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4347411" y="2794279"/>
            <a:ext cx="5454315" cy="18579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r>
              <a:rPr lang="en-US" dirty="0" smtClean="0"/>
              <a:t>Sr. Manager Platform Services </a:t>
            </a:r>
            <a:r>
              <a:rPr lang="mr-IN" dirty="0" smtClean="0"/>
              <a:t>–</a:t>
            </a:r>
            <a:r>
              <a:rPr lang="en-US" dirty="0" smtClean="0"/>
              <a:t> Mapp Digital</a:t>
            </a:r>
          </a:p>
          <a:p>
            <a:r>
              <a:rPr lang="en-US" dirty="0" smtClean="0"/>
              <a:t>20+ years of application development and design</a:t>
            </a:r>
          </a:p>
          <a:p>
            <a:r>
              <a:rPr lang="en-US" dirty="0" smtClean="0"/>
              <a:t>“Learn it by doing it”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different versions of a function</a:t>
            </a:r>
          </a:p>
          <a:p>
            <a:pPr lvl="1"/>
            <a:r>
              <a:rPr lang="en-US" dirty="0" smtClean="0"/>
              <a:t>Think A/B testing, </a:t>
            </a:r>
            <a:r>
              <a:rPr lang="en-US" smtClean="0"/>
              <a:t>or Blue/Green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30653</TotalTime>
  <Words>444</Words>
  <Application>Microsoft Macintosh PowerPoint</Application>
  <PresentationFormat>Widescreen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Century Schoolbook</vt:lpstr>
      <vt:lpstr>Corbel</vt:lpstr>
      <vt:lpstr>Helvetica Neue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Patterns we will see this again</vt:lpstr>
      <vt:lpstr>Why Serverless </vt:lpstr>
      <vt:lpstr>What about</vt:lpstr>
      <vt:lpstr>Scalable</vt:lpstr>
      <vt:lpstr>Managed</vt:lpstr>
      <vt:lpstr>Cost </vt:lpstr>
      <vt:lpstr>The AWS view</vt:lpstr>
      <vt:lpstr>Patterns</vt:lpstr>
      <vt:lpstr>3 Tier Web Application</vt:lpstr>
      <vt:lpstr>Batch Processing</vt:lpstr>
      <vt:lpstr>Stream Processing</vt:lpstr>
      <vt:lpstr>Automation</vt:lpstr>
      <vt:lpstr>AWS Cost a closer look </vt:lpstr>
      <vt:lpstr>Lambda what it really looks like</vt:lpstr>
      <vt:lpstr>Versioning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83</cp:revision>
  <dcterms:created xsi:type="dcterms:W3CDTF">2017-08-29T18:00:34Z</dcterms:created>
  <dcterms:modified xsi:type="dcterms:W3CDTF">2017-10-05T13:58:38Z</dcterms:modified>
</cp:coreProperties>
</file>