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6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>
        <p:scale>
          <a:sx n="132" d="100"/>
          <a:sy n="132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71458" y="1690688"/>
            <a:ext cx="731520" cy="835564"/>
            <a:chOff x="444164" y="680288"/>
            <a:chExt cx="731520" cy="8355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" y="680288"/>
              <a:ext cx="544780" cy="65309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4164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</a:t>
              </a:r>
              <a:r>
                <a:rPr lang="en-US" sz="1000" b="1" dirty="0" err="1" smtClean="0"/>
                <a:t>CloudFront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6580" y="3488884"/>
            <a:ext cx="825006" cy="836556"/>
            <a:chOff x="6022353" y="781542"/>
            <a:chExt cx="825006" cy="8365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74844" y="3519405"/>
            <a:ext cx="894752" cy="806035"/>
            <a:chOff x="365197" y="709817"/>
            <a:chExt cx="894752" cy="8060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3323" y="1690688"/>
            <a:ext cx="731520" cy="806494"/>
            <a:chOff x="2586020" y="709358"/>
            <a:chExt cx="731520" cy="8064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9842" y="3499009"/>
            <a:ext cx="894752" cy="826431"/>
            <a:chOff x="362197" y="689421"/>
            <a:chExt cx="894752" cy="82643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39" y="2757364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04001" y="358977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Browser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2" name="Straight Connector 21"/>
          <p:cNvCxnSpPr>
            <a:stCxn id="5" idx="1"/>
          </p:cNvCxnSpPr>
          <p:nvPr/>
        </p:nvCxnSpPr>
        <p:spPr>
          <a:xfrm flipH="1">
            <a:off x="2034993" y="2017237"/>
            <a:ext cx="1729835" cy="11012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 flipH="1" flipV="1">
            <a:off x="4298409" y="1988167"/>
            <a:ext cx="1768473" cy="1534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</p:cNvCxnSpPr>
          <p:nvPr/>
        </p:nvCxnSpPr>
        <p:spPr>
          <a:xfrm flipH="1" flipV="1">
            <a:off x="6588249" y="3811829"/>
            <a:ext cx="1662237" cy="8573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</p:cNvCxnSpPr>
          <p:nvPr/>
        </p:nvCxnSpPr>
        <p:spPr>
          <a:xfrm flipH="1" flipV="1">
            <a:off x="4309608" y="3811829"/>
            <a:ext cx="1747085" cy="392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1"/>
          </p:cNvCxnSpPr>
          <p:nvPr/>
        </p:nvCxnSpPr>
        <p:spPr>
          <a:xfrm flipH="1" flipV="1">
            <a:off x="2018759" y="3123124"/>
            <a:ext cx="1758284" cy="68870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Who</a:t>
            </a:r>
          </a:p>
          <a:p>
            <a:r>
              <a:rPr lang="en-US" dirty="0" smtClean="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</Words>
  <Application>Microsoft Macintosh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 Neue</vt:lpstr>
      <vt:lpstr>Mangal</vt:lpstr>
      <vt:lpstr>Arial</vt:lpstr>
      <vt:lpstr>Office Theme</vt:lpstr>
      <vt:lpstr>Going Serverless</vt:lpstr>
      <vt:lpstr>bio</vt:lpstr>
      <vt:lpstr>Agenda</vt:lpstr>
      <vt:lpstr>What is it</vt:lpstr>
      <vt:lpstr>Why </vt:lpstr>
      <vt:lpstr>Managed</vt:lpstr>
      <vt:lpstr>Scalable</vt:lpstr>
      <vt:lpstr>Leverage Services</vt:lpstr>
      <vt:lpstr>Cost</vt:lpstr>
      <vt:lpstr>Patterns</vt:lpstr>
      <vt:lpstr>3 Tier Web Application</vt:lpstr>
      <vt:lpstr>Batch Processing</vt:lpstr>
      <vt:lpstr>Stream Processing</vt:lpstr>
      <vt:lpstr>Automation</vt:lpstr>
      <vt:lpstr>Who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11</cp:revision>
  <dcterms:created xsi:type="dcterms:W3CDTF">2017-08-29T18:00:34Z</dcterms:created>
  <dcterms:modified xsi:type="dcterms:W3CDTF">2017-08-29T18:20:40Z</dcterms:modified>
</cp:coreProperties>
</file>