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59" r:id="rId6"/>
    <p:sldId id="299" r:id="rId7"/>
    <p:sldId id="260" r:id="rId8"/>
    <p:sldId id="292" r:id="rId9"/>
    <p:sldId id="295" r:id="rId10"/>
    <p:sldId id="280" r:id="rId11"/>
    <p:sldId id="274" r:id="rId12"/>
    <p:sldId id="290" r:id="rId13"/>
    <p:sldId id="276" r:id="rId14"/>
    <p:sldId id="294" r:id="rId15"/>
    <p:sldId id="283" r:id="rId16"/>
    <p:sldId id="284" r:id="rId17"/>
    <p:sldId id="285" r:id="rId18"/>
    <p:sldId id="288" r:id="rId19"/>
    <p:sldId id="293" r:id="rId20"/>
    <p:sldId id="296" r:id="rId21"/>
    <p:sldId id="278" r:id="rId22"/>
    <p:sldId id="298" r:id="rId23"/>
    <p:sldId id="277" r:id="rId24"/>
    <p:sldId id="297" r:id="rId25"/>
    <p:sldId id="263" r:id="rId26"/>
    <p:sldId id="269" r:id="rId27"/>
    <p:sldId id="270" r:id="rId28"/>
    <p:sldId id="271" r:id="rId29"/>
    <p:sldId id="291" r:id="rId30"/>
    <p:sldId id="289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02"/>
    <p:restoredTop sz="94643"/>
  </p:normalViewPr>
  <p:slideViewPr>
    <p:cSldViewPr snapToGrid="0" snapToObjects="1">
      <p:cViewPr>
        <p:scale>
          <a:sx n="80" d="100"/>
          <a:sy n="80" d="100"/>
        </p:scale>
        <p:origin x="-112" y="-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lambda/latest/dg/welcome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6" Type="http://schemas.openxmlformats.org/officeDocument/2006/relationships/hyperlink" Target="https://d0.awsstatic.com/whitepapers/optimizing-enterprise-economics-serverless-architectur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xmlns="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:a16="http://schemas.microsoft.com/office/drawing/2014/main" xmlns="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:a16="http://schemas.microsoft.com/office/drawing/2014/main" xmlns="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br>
              <a:rPr lang="en-US" dirty="0" smtClean="0"/>
            </a:br>
            <a:r>
              <a:rPr lang="en-US" sz="2400" dirty="0" err="1" smtClean="0"/>
              <a:t>Serverlesss</a:t>
            </a:r>
            <a:r>
              <a:rPr lang="en-US" sz="2400" dirty="0" smtClean="0"/>
              <a:t> pieces (some)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83798" y="2506853"/>
            <a:ext cx="825006" cy="836556"/>
            <a:chOff x="5869953" y="629142"/>
            <a:chExt cx="825006" cy="83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066" y="629142"/>
              <a:ext cx="544781" cy="6537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69953" y="13100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50393" y="1305277"/>
            <a:ext cx="731520" cy="806494"/>
            <a:chOff x="7815746" y="709358"/>
            <a:chExt cx="731520" cy="806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305" y="709358"/>
              <a:ext cx="521367" cy="62564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15746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86410" y="2539327"/>
            <a:ext cx="894752" cy="806035"/>
            <a:chOff x="365197" y="709817"/>
            <a:chExt cx="894752" cy="8060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42860" y="3826848"/>
            <a:ext cx="943550" cy="805093"/>
            <a:chOff x="344931" y="710759"/>
            <a:chExt cx="943550" cy="80509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r>
                <a:rPr lang="en-US" sz="1000" b="1" dirty="0" err="1"/>
                <a:t>CloudWatch</a:t>
              </a:r>
              <a:endParaRPr lang="en-US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71019" y="1351608"/>
            <a:ext cx="1005840" cy="823874"/>
            <a:chOff x="2069495" y="691978"/>
            <a:chExt cx="1005840" cy="8238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68" y="691978"/>
              <a:ext cx="514094" cy="6350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069495" y="136040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  <a:br>
                <a:rPr lang="en-US" sz="1000" b="1" dirty="0" smtClean="0"/>
              </a:br>
              <a:r>
                <a:rPr lang="en-US" sz="1000" b="1" dirty="0" err="1" smtClean="0"/>
                <a:t>CloudFormation</a:t>
              </a:r>
              <a:endParaRPr lang="en-US" sz="1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1264" y="2609508"/>
            <a:ext cx="640080" cy="852832"/>
            <a:chOff x="5827256" y="663020"/>
            <a:chExt cx="640080" cy="85283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0356" y="3814297"/>
            <a:ext cx="894752" cy="817644"/>
            <a:chOff x="1415572" y="698208"/>
            <a:chExt cx="894752" cy="81764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98" y="698208"/>
              <a:ext cx="519942" cy="62393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15572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Cognito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95093" y="559678"/>
            <a:ext cx="894752" cy="826431"/>
            <a:chOff x="362197" y="689421"/>
            <a:chExt cx="894752" cy="82643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98" y="689421"/>
              <a:ext cx="521366" cy="6256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2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API Gateway*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82294" y="4962258"/>
            <a:ext cx="822960" cy="1156941"/>
            <a:chOff x="4170258" y="2717800"/>
            <a:chExt cx="822960" cy="11569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520" y="2717800"/>
              <a:ext cx="652436" cy="73151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70258" y="3554701"/>
              <a:ext cx="822960" cy="3200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AWS CLI</a:t>
              </a:r>
              <a:endParaRPr lang="en-US" sz="11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89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br>
              <a:rPr lang="en-US" dirty="0" smtClean="0"/>
            </a:br>
            <a:r>
              <a:rPr lang="en-US" sz="2400" dirty="0" smtClean="0"/>
              <a:t>patterns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is it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54297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AWS Lambda</a:t>
            </a:r>
            <a:r>
              <a:rPr lang="en-US" sz="2800" dirty="0"/>
              <a:t> is a compute service that lets you run code without provisioning or managing </a:t>
            </a:r>
            <a:r>
              <a:rPr lang="en-US" sz="2800" dirty="0" smtClean="0"/>
              <a:t>servers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— </a:t>
            </a:r>
            <a:r>
              <a:rPr lang="en-US" sz="2800" dirty="0"/>
              <a:t>AWS </a:t>
            </a:r>
            <a:r>
              <a:rPr lang="en-US" sz="2800" dirty="0" smtClean="0"/>
              <a:t>Documentation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The FUNCTION in </a:t>
            </a:r>
            <a:r>
              <a:rPr lang="en-US" sz="2800" dirty="0" err="1" smtClean="0"/>
              <a:t>FaaS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Scalable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Pay per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Managed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No </a:t>
            </a:r>
            <a:r>
              <a:rPr lang="en-US" sz="2800" dirty="0" err="1" smtClean="0"/>
              <a:t>admininstration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871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 within reason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D9FF99B6-0BBC-4955-9A39-545FF77A5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="" xmlns:a16="http://schemas.microsoft.com/office/drawing/2014/main" id="{EFFCBFD9-BE8B-4513-8B1D-D19F805EA0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04" y="1156729"/>
            <a:ext cx="6716596" cy="11418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92F8A50-4E5D-40E7-8E9C-0C63722D6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50" y="559678"/>
            <a:ext cx="3412504" cy="4952492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  <a:br>
              <a:rPr lang="en-US" dirty="0"/>
            </a:br>
            <a:r>
              <a:rPr lang="en-US" sz="2400"/>
              <a:t>function </a:t>
            </a:r>
            <a:r>
              <a:rPr lang="en-US" sz="2400" smtClean="0"/>
              <a:t>signature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13404" y="3124200"/>
            <a:ext cx="6711884" cy="3087833"/>
          </a:xfrm>
        </p:spPr>
        <p:txBody>
          <a:bodyPr>
            <a:normAutofit/>
          </a:bodyPr>
          <a:lstStyle/>
          <a:p>
            <a:r>
              <a:rPr lang="en-US" dirty="0" smtClean="0"/>
              <a:t>Event </a:t>
            </a:r>
            <a:r>
              <a:rPr lang="mr-IN" dirty="0" smtClean="0"/>
              <a:t>–</a:t>
            </a:r>
            <a:r>
              <a:rPr lang="en-US" dirty="0" smtClean="0"/>
              <a:t> passes the event data into the handler</a:t>
            </a:r>
          </a:p>
          <a:p>
            <a:r>
              <a:rPr lang="en-US" dirty="0" smtClean="0"/>
              <a:t>Context </a:t>
            </a:r>
            <a:r>
              <a:rPr lang="mr-IN" dirty="0" smtClean="0"/>
              <a:t>–</a:t>
            </a:r>
            <a:r>
              <a:rPr lang="en-US" dirty="0" smtClean="0"/>
              <a:t> runtime information </a:t>
            </a:r>
          </a:p>
          <a:p>
            <a:r>
              <a:rPr lang="en-US" dirty="0" smtClean="0"/>
              <a:t>Callback </a:t>
            </a:r>
            <a:r>
              <a:rPr lang="mr-IN" dirty="0" smtClean="0"/>
              <a:t>–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docs.aws.amazon.com</a:t>
            </a:r>
            <a:r>
              <a:rPr lang="en-US" dirty="0"/>
              <a:t>/lambda/latest/dg/</a:t>
            </a:r>
            <a:r>
              <a:rPr lang="en-US" dirty="0" err="1"/>
              <a:t>nodejs</a:t>
            </a:r>
            <a:r>
              <a:rPr lang="en-US" dirty="0"/>
              <a:t>-</a:t>
            </a:r>
            <a:r>
              <a:rPr lang="en-US" dirty="0" err="1"/>
              <a:t>prog</a:t>
            </a:r>
            <a:r>
              <a:rPr lang="en-US" dirty="0"/>
              <a:t>-model-</a:t>
            </a:r>
            <a:r>
              <a:rPr lang="en-US" dirty="0" err="1"/>
              <a:t>handler.html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0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0992" y="2841875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406" y="27272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90749" y="2727243"/>
            <a:ext cx="1279221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83537" y="2841875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6612947" y="2385874"/>
            <a:ext cx="5258211" cy="2121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API-Gateway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endpoint provider</a:t>
            </a:r>
          </a:p>
          <a:p>
            <a:r>
              <a:rPr lang="en-US" dirty="0" smtClean="0"/>
              <a:t>Built in monitoring (</a:t>
            </a:r>
            <a:r>
              <a:rPr lang="en-US" dirty="0" err="1" smtClean="0"/>
              <a:t>CloudWatch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APIs without servers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Develop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3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Labs: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awslabs</a:t>
            </a:r>
            <a:endParaRPr lang="en-US" dirty="0"/>
          </a:p>
          <a:p>
            <a:r>
              <a:rPr lang="en-US" dirty="0" smtClean="0"/>
              <a:t>Pricing </a:t>
            </a:r>
            <a:r>
              <a:rPr lang="en-US" dirty="0"/>
              <a:t>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Optimizing Enterprise Economics for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/>
              <a:t>Architecture: </a:t>
            </a:r>
            <a:r>
              <a:rPr lang="en-US" dirty="0">
                <a:hlinkClick r:id="rId6"/>
              </a:rPr>
              <a:t>https://d0.awsstatic.com/whitepapers/optimizing-enterprise-economics-</a:t>
            </a:r>
            <a:r>
              <a:rPr lang="en-US" dirty="0" err="1">
                <a:hlinkClick r:id="rId6"/>
              </a:rPr>
              <a:t>serverless</a:t>
            </a:r>
            <a:r>
              <a:rPr lang="en-US" dirty="0">
                <a:hlinkClick r:id="rId6"/>
              </a:rPr>
              <a:t>-</a:t>
            </a:r>
            <a:r>
              <a:rPr lang="en-US" dirty="0" err="1">
                <a:hlinkClick r:id="rId6"/>
              </a:rPr>
              <a:t>architectures.pdf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Serverless</a:t>
            </a:r>
            <a:r>
              <a:rPr lang="en-US" dirty="0" smtClean="0"/>
              <a:t> architectures refer to applications that significantly depend on third-party services or on custom code that’s run in ephemeral containers (Function as a Service)” </a:t>
            </a:r>
          </a:p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dirty="0"/>
              <a:t>Martin </a:t>
            </a:r>
            <a:r>
              <a:rPr lang="en-US" dirty="0" smtClean="0"/>
              <a:t>Fowler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martinfowler.com</a:t>
            </a:r>
            <a:r>
              <a:rPr lang="en-US" dirty="0"/>
              <a:t>/articles/</a:t>
            </a:r>
            <a:r>
              <a:rPr lang="en-US" dirty="0" err="1"/>
              <a:t>serverless.html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5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Fine grained environment control is needed</a:t>
            </a:r>
          </a:p>
          <a:p>
            <a:r>
              <a:rPr lang="en-US" dirty="0" smtClean="0"/>
              <a:t>On-premise/co-location applications not available in the public cloud</a:t>
            </a:r>
          </a:p>
          <a:p>
            <a:r>
              <a:rPr lang="en-US" dirty="0" smtClean="0"/>
              <a:t>PII issues with data and customer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2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32369</TotalTime>
  <Words>662</Words>
  <Application>Microsoft Macintosh PowerPoint</Application>
  <PresentationFormat>Custom</PresentationFormat>
  <Paragraphs>173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Headlines</vt:lpstr>
      <vt:lpstr>Going Serverless</vt:lpstr>
      <vt:lpstr>bio</vt:lpstr>
      <vt:lpstr>Agenda</vt:lpstr>
      <vt:lpstr>Who’s doing it!</vt:lpstr>
      <vt:lpstr>What is Serverless</vt:lpstr>
      <vt:lpstr>What is Serverless</vt:lpstr>
      <vt:lpstr>Why Serverless </vt:lpstr>
      <vt:lpstr>Use Cases we will see this again</vt:lpstr>
      <vt:lpstr>Why NOT Serverless</vt:lpstr>
      <vt:lpstr>Scalable</vt:lpstr>
      <vt:lpstr>Managed</vt:lpstr>
      <vt:lpstr>Cost </vt:lpstr>
      <vt:lpstr>The AWS view</vt:lpstr>
      <vt:lpstr>AWS  Serverlesss pieces (some)</vt:lpstr>
      <vt:lpstr>Use Case patterns</vt:lpstr>
      <vt:lpstr>3 Tier Web Application</vt:lpstr>
      <vt:lpstr>Batch Processing</vt:lpstr>
      <vt:lpstr>AWS Cost a closer look </vt:lpstr>
      <vt:lpstr>Lambda the rabbit hole</vt:lpstr>
      <vt:lpstr>Lambda what is it</vt:lpstr>
      <vt:lpstr>Lambda language/runtime support</vt:lpstr>
      <vt:lpstr>Lambda function signature</vt:lpstr>
      <vt:lpstr>Lambda what it really looks like</vt:lpstr>
      <vt:lpstr>API-Gateway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116</cp:revision>
  <dcterms:created xsi:type="dcterms:W3CDTF">2017-08-29T18:00:34Z</dcterms:created>
  <dcterms:modified xsi:type="dcterms:W3CDTF">2017-10-06T21:52:31Z</dcterms:modified>
</cp:coreProperties>
</file>