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60" r:id="rId7"/>
    <p:sldId id="292" r:id="rId8"/>
    <p:sldId id="295" r:id="rId9"/>
    <p:sldId id="280" r:id="rId10"/>
    <p:sldId id="274" r:id="rId11"/>
    <p:sldId id="290" r:id="rId12"/>
    <p:sldId id="276" r:id="rId13"/>
    <p:sldId id="294" r:id="rId14"/>
    <p:sldId id="283" r:id="rId15"/>
    <p:sldId id="284" r:id="rId16"/>
    <p:sldId id="285" r:id="rId17"/>
    <p:sldId id="288" r:id="rId18"/>
    <p:sldId id="293" r:id="rId19"/>
    <p:sldId id="296" r:id="rId20"/>
    <p:sldId id="278" r:id="rId21"/>
    <p:sldId id="277" r:id="rId22"/>
    <p:sldId id="273" r:id="rId23"/>
    <p:sldId id="297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7"/>
    <p:restoredTop sz="94643"/>
  </p:normalViewPr>
  <p:slideViewPr>
    <p:cSldViewPr snapToGrid="0" snapToObjects="1">
      <p:cViewPr>
        <p:scale>
          <a:sx n="80" d="100"/>
          <a:sy n="80" d="100"/>
        </p:scale>
        <p:origin x="800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elco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6" Type="http://schemas.openxmlformats.org/officeDocument/2006/relationships/hyperlink" Target="https://d0.awsstatic.com/whitepapers/optimizing-enterprise-economics-serverless-architectur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="" xmlns:a16="http://schemas.microsoft.com/office/drawing/2014/main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="" xmlns:a16="http://schemas.microsoft.com/office/drawing/2014/main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="" xmlns:a16="http://schemas.microsoft.com/office/drawing/2014/main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="" xmlns:a16="http://schemas.microsoft.com/office/drawing/2014/main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="" xmlns:a16="http://schemas.microsoft.com/office/drawing/2014/main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is 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54297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AWS Lambda</a:t>
            </a:r>
            <a:r>
              <a:rPr lang="en-US" sz="2800" dirty="0"/>
              <a:t> is a compute service that lets you run code without provisioning or managing </a:t>
            </a:r>
            <a:r>
              <a:rPr lang="en-US" sz="2800" dirty="0" smtClean="0"/>
              <a:t>servers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— </a:t>
            </a:r>
            <a:r>
              <a:rPr lang="en-US" sz="2800" dirty="0"/>
              <a:t>AWS </a:t>
            </a:r>
            <a:r>
              <a:rPr lang="en-US" sz="2800" dirty="0" smtClean="0"/>
              <a:t>Documentation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Scalable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Pay per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Managed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smtClean="0"/>
              <a:t>No admininstration</a:t>
            </a:r>
          </a:p>
        </p:txBody>
      </p:sp>
    </p:spTree>
    <p:extLst>
      <p:ext uri="{BB962C8B-B14F-4D97-AF65-F5344CB8AC3E}">
        <p14:creationId xmlns:p14="http://schemas.microsoft.com/office/powerpoint/2010/main" val="20287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API-Gateway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endpoint provider</a:t>
            </a:r>
          </a:p>
          <a:p>
            <a:r>
              <a:rPr lang="en-US" dirty="0" smtClean="0"/>
              <a:t>Built in monitoring (</a:t>
            </a:r>
            <a:r>
              <a:rPr lang="en-US" dirty="0" err="1" smtClean="0"/>
              <a:t>CloudWatch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APIs without servers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Develop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Optimizing Enterprise Economics for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Architecture: </a:t>
            </a:r>
            <a:r>
              <a:rPr lang="en-US" dirty="0">
                <a:hlinkClick r:id="rId6"/>
              </a:rPr>
              <a:t>https://d0.awsstatic.com/whitepapers/optimizing-enterprise-economics-</a:t>
            </a:r>
            <a:r>
              <a:rPr lang="en-US" dirty="0" err="1">
                <a:hlinkClick r:id="rId6"/>
              </a:rPr>
              <a:t>serverless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architectures.pdf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Fine grained environment control is needed</a:t>
            </a:r>
          </a:p>
          <a:p>
            <a:r>
              <a:rPr lang="en-US" dirty="0" smtClean="0"/>
              <a:t>On-premise/co-location applications not available in the public cloud</a:t>
            </a:r>
          </a:p>
          <a:p>
            <a:r>
              <a:rPr lang="en-US" dirty="0" smtClean="0"/>
              <a:t>PII issues with data and customer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32269</TotalTime>
  <Words>511</Words>
  <Application>Microsoft Macintosh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Century Schoolbook</vt:lpstr>
      <vt:lpstr>Corbel</vt:lpstr>
      <vt:lpstr>Helvetica Neue</vt:lpstr>
      <vt:lpstr>Wingdings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Why Serverless </vt:lpstr>
      <vt:lpstr>Use Cases we will see this again</vt:lpstr>
      <vt:lpstr>Why NOT Serverless</vt:lpstr>
      <vt:lpstr>Scalable</vt:lpstr>
      <vt:lpstr>Managed</vt:lpstr>
      <vt:lpstr>Cost </vt:lpstr>
      <vt:lpstr>The AWS view</vt:lpstr>
      <vt:lpstr>AWS  Serverlesss pieces (some)</vt:lpstr>
      <vt:lpstr>Use Case patterns</vt:lpstr>
      <vt:lpstr>3 Tier Web Application</vt:lpstr>
      <vt:lpstr>Batch Processing</vt:lpstr>
      <vt:lpstr>AWS Cost a closer look </vt:lpstr>
      <vt:lpstr>Lambda the rabbit hole</vt:lpstr>
      <vt:lpstr>Lambda what is it</vt:lpstr>
      <vt:lpstr>Lambda language/runtime support</vt:lpstr>
      <vt:lpstr>Lambda what it really looks like</vt:lpstr>
      <vt:lpstr>Lambda scaling</vt:lpstr>
      <vt:lpstr>API-Gateway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109</cp:revision>
  <dcterms:created xsi:type="dcterms:W3CDTF">2017-08-29T18:00:34Z</dcterms:created>
  <dcterms:modified xsi:type="dcterms:W3CDTF">2017-10-06T18:22:28Z</dcterms:modified>
</cp:coreProperties>
</file>