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76" r:id="rId8"/>
    <p:sldId id="277" r:id="rId9"/>
    <p:sldId id="274" r:id="rId10"/>
    <p:sldId id="273" r:id="rId11"/>
    <p:sldId id="275" r:id="rId12"/>
    <p:sldId id="262" r:id="rId13"/>
    <p:sldId id="264" r:id="rId14"/>
    <p:sldId id="265" r:id="rId15"/>
    <p:sldId id="266" r:id="rId16"/>
    <p:sldId id="267" r:id="rId17"/>
    <p:sldId id="268" r:id="rId18"/>
    <p:sldId id="263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77"/>
    <p:restoredTop sz="94643"/>
  </p:normalViewPr>
  <p:slideViewPr>
    <p:cSldViewPr snapToGrid="0" snapToObjects="1">
      <p:cViewPr>
        <p:scale>
          <a:sx n="80" d="100"/>
          <a:sy n="80" d="100"/>
        </p:scale>
        <p:origin x="-28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7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0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4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6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1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7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ncode.blog/2017/03/02/best-practices-aws-lambda-function/)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Going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Adrian Pomilio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 </a:t>
            </a:r>
            <a:r>
              <a:rPr lang="mr-IN" dirty="0" smtClean="0"/>
              <a:t>–</a:t>
            </a:r>
            <a:r>
              <a:rPr lang="en-US" dirty="0" smtClean="0"/>
              <a:t> on a unit of work</a:t>
            </a:r>
          </a:p>
          <a:p>
            <a:pPr lvl="1"/>
            <a:r>
              <a:rPr lang="en-US" dirty="0" smtClean="0"/>
              <a:t>Streaming source types</a:t>
            </a:r>
          </a:p>
          <a:p>
            <a:pPr lvl="1"/>
            <a:r>
              <a:rPr lang="en-US" dirty="0" smtClean="0"/>
              <a:t>Synchronous source types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https://cloudncode.blog/2017/03/02/best-practices-aws-lambda-function/)</a:t>
            </a:r>
            <a:endParaRPr lang="en-US" dirty="0" smtClean="0"/>
          </a:p>
          <a:p>
            <a:pPr lvl="1"/>
            <a:r>
              <a:rPr lang="en-US" dirty="0" smtClean="0"/>
              <a:t>Concurrent Invocations = events (or requests) per second * function duration (in secs)</a:t>
            </a:r>
          </a:p>
          <a:p>
            <a:pPr lvl="1"/>
            <a:r>
              <a:rPr lang="en-US" dirty="0" smtClean="0"/>
              <a:t>(http://</a:t>
            </a:r>
            <a:r>
              <a:rPr lang="en-US" dirty="0" err="1" smtClean="0"/>
              <a:t>docs.aws.amazon.com</a:t>
            </a:r>
            <a:r>
              <a:rPr lang="en-US" dirty="0" smtClean="0"/>
              <a:t>/lambda/latest/dg/concurrent-</a:t>
            </a:r>
            <a:r>
              <a:rPr lang="en-US" dirty="0" err="1" smtClean="0"/>
              <a:t>executions.html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1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Cognito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SNS</a:t>
            </a:r>
          </a:p>
          <a:p>
            <a:r>
              <a:rPr lang="en-US" dirty="0" err="1" smtClean="0"/>
              <a:t>Kinises</a:t>
            </a:r>
            <a:endParaRPr lang="en-US" dirty="0" smtClean="0"/>
          </a:p>
          <a:p>
            <a:r>
              <a:rPr lang="en-US" dirty="0" smtClean="0"/>
              <a:t>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29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5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163202" y="2524405"/>
            <a:ext cx="7865595" cy="2634752"/>
            <a:chOff x="1104001" y="1690688"/>
            <a:chExt cx="7865595" cy="2634752"/>
          </a:xfrm>
        </p:grpSpPr>
        <p:grpSp>
          <p:nvGrpSpPr>
            <p:cNvPr id="7" name="Group 6"/>
            <p:cNvGrpSpPr/>
            <p:nvPr/>
          </p:nvGrpSpPr>
          <p:grpSpPr>
            <a:xfrm>
              <a:off x="3671458" y="1690688"/>
              <a:ext cx="731520" cy="835564"/>
              <a:chOff x="444164" y="680288"/>
              <a:chExt cx="731520" cy="8355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534" y="680288"/>
                <a:ext cx="544780" cy="653098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44164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</a:t>
                </a:r>
                <a:r>
                  <a:rPr lang="en-US" sz="1000" b="1" dirty="0" err="1" smtClean="0"/>
                  <a:t>CloudFront</a:t>
                </a:r>
                <a:endParaRPr lang="en-US" b="1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16580" y="3488884"/>
              <a:ext cx="825006" cy="836556"/>
              <a:chOff x="6022353" y="781542"/>
              <a:chExt cx="825006" cy="83655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466" y="781542"/>
                <a:ext cx="544781" cy="653737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022353" y="1462466"/>
                <a:ext cx="825006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AWS</a:t>
                </a:r>
              </a:p>
              <a:p>
                <a:pPr algn="ctr"/>
                <a:r>
                  <a:rPr lang="en-US" sz="1000" b="1" dirty="0" smtClean="0"/>
                  <a:t>Lambda</a:t>
                </a:r>
                <a:endParaRPr lang="en-US" sz="1000" b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074844" y="3519405"/>
              <a:ext cx="894752" cy="806035"/>
              <a:chOff x="365197" y="709817"/>
              <a:chExt cx="894752" cy="80603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839" y="709817"/>
                <a:ext cx="543466" cy="601994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65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err="1" smtClean="0"/>
                  <a:t>DynamoDB</a:t>
                </a:r>
                <a:endParaRPr lang="en-US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63323" y="1690688"/>
              <a:ext cx="731520" cy="806494"/>
              <a:chOff x="2586020" y="709358"/>
              <a:chExt cx="731520" cy="80649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9579" y="709358"/>
                <a:ext cx="521367" cy="62564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586020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smtClean="0"/>
                  <a:t>S3</a:t>
                </a:r>
                <a:endParaRPr lang="en-US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589842" y="3499009"/>
              <a:ext cx="894752" cy="826431"/>
              <a:chOff x="362197" y="689421"/>
              <a:chExt cx="894752" cy="82643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98" y="689421"/>
                <a:ext cx="521366" cy="625640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62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API Gateway*</a:t>
                </a:r>
                <a:endParaRPr lang="en-US" b="1" dirty="0"/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239" y="2757364"/>
              <a:ext cx="731520" cy="7315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104001" y="3589775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Browser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  <p:cxnSp>
          <p:nvCxnSpPr>
            <p:cNvPr id="22" name="Straight Connector 21"/>
            <p:cNvCxnSpPr>
              <a:stCxn id="5" idx="1"/>
            </p:cNvCxnSpPr>
            <p:nvPr/>
          </p:nvCxnSpPr>
          <p:spPr>
            <a:xfrm flipH="1">
              <a:off x="2034993" y="2017237"/>
              <a:ext cx="1729835" cy="110125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4" idx="1"/>
            </p:cNvCxnSpPr>
            <p:nvPr/>
          </p:nvCxnSpPr>
          <p:spPr>
            <a:xfrm flipH="1" flipV="1">
              <a:off x="4298409" y="1988167"/>
              <a:ext cx="1768473" cy="15341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1"/>
            </p:cNvCxnSpPr>
            <p:nvPr/>
          </p:nvCxnSpPr>
          <p:spPr>
            <a:xfrm flipH="1" flipV="1">
              <a:off x="6588249" y="3811829"/>
              <a:ext cx="1662237" cy="8573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1"/>
            </p:cNvCxnSpPr>
            <p:nvPr/>
          </p:nvCxnSpPr>
          <p:spPr>
            <a:xfrm flipH="1" flipV="1">
              <a:off x="4309608" y="3811829"/>
              <a:ext cx="1747085" cy="392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7" idx="1"/>
            </p:cNvCxnSpPr>
            <p:nvPr/>
          </p:nvCxnSpPr>
          <p:spPr>
            <a:xfrm flipH="1" flipV="1">
              <a:off x="2018759" y="3123124"/>
              <a:ext cx="1758284" cy="688705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941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673"/>
            <a:ext cx="10515600" cy="1325563"/>
          </a:xfrm>
        </p:spPr>
        <p:txBody>
          <a:bodyPr/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52303" y="3383911"/>
            <a:ext cx="894752" cy="806035"/>
            <a:chOff x="365197" y="709817"/>
            <a:chExt cx="894752" cy="8060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3375367" y="3634529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3" idx="1"/>
          </p:cNvCxnSpPr>
          <p:nvPr/>
        </p:nvCxnSpPr>
        <p:spPr>
          <a:xfrm flipH="1">
            <a:off x="2202129" y="3641106"/>
            <a:ext cx="850764" cy="9377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61" y="3314237"/>
            <a:ext cx="521367" cy="62564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75684" y="3832300"/>
            <a:ext cx="731520" cy="21515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mtClean="0"/>
              <a:t/>
            </a:r>
            <a:br>
              <a:rPr lang="en-US" sz="1000" b="1" smtClean="0"/>
            </a:br>
            <a:r>
              <a:rPr lang="en-US" sz="1000" b="1" smtClean="0"/>
              <a:t>S3</a:t>
            </a:r>
            <a:br>
              <a:rPr lang="en-US" sz="1000" b="1" smtClean="0"/>
            </a:br>
            <a:r>
              <a:rPr lang="en-US" sz="1000" b="1" smtClean="0"/>
              <a:t>Object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68" y="3375362"/>
            <a:ext cx="543639" cy="564959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4483475" y="3111145"/>
            <a:ext cx="1300228" cy="129682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719730" y="3352050"/>
            <a:ext cx="848439" cy="869759"/>
            <a:chOff x="6162466" y="1999436"/>
            <a:chExt cx="848439" cy="869759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1999436"/>
              <a:ext cx="543639" cy="56495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866" y="2151836"/>
              <a:ext cx="543639" cy="56495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266" y="2304236"/>
              <a:ext cx="543639" cy="56495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912780" y="3314237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cxnSp>
        <p:nvCxnSpPr>
          <p:cNvPr id="567" name="Straight Connector 566"/>
          <p:cNvCxnSpPr>
            <a:stCxn id="21" idx="1"/>
          </p:cNvCxnSpPr>
          <p:nvPr/>
        </p:nvCxnSpPr>
        <p:spPr>
          <a:xfrm flipH="1" flipV="1">
            <a:off x="5791088" y="3656850"/>
            <a:ext cx="1036857" cy="28058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stCxn id="21" idx="1"/>
          </p:cNvCxnSpPr>
          <p:nvPr/>
        </p:nvCxnSpPr>
        <p:spPr>
          <a:xfrm flipH="1">
            <a:off x="5780058" y="3684908"/>
            <a:ext cx="1047887" cy="22262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21" idx="1"/>
          </p:cNvCxnSpPr>
          <p:nvPr/>
        </p:nvCxnSpPr>
        <p:spPr>
          <a:xfrm flipH="1" flipV="1">
            <a:off x="5783704" y="3372452"/>
            <a:ext cx="1044241" cy="31245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flipH="1" flipV="1">
            <a:off x="8951264" y="3675433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>
            <a:endCxn id="21" idx="3"/>
          </p:cNvCxnSpPr>
          <p:nvPr/>
        </p:nvCxnSpPr>
        <p:spPr>
          <a:xfrm flipH="1">
            <a:off x="7371411" y="3684908"/>
            <a:ext cx="1018497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884795" y="3372452"/>
            <a:ext cx="731520" cy="806494"/>
            <a:chOff x="2586020" y="709358"/>
            <a:chExt cx="731520" cy="80649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20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cxnSp>
        <p:nvCxnSpPr>
          <p:cNvPr id="577" name="Straight Connector 576"/>
          <p:cNvCxnSpPr>
            <a:endCxn id="23" idx="3"/>
          </p:cNvCxnSpPr>
          <p:nvPr/>
        </p:nvCxnSpPr>
        <p:spPr>
          <a:xfrm flipH="1" flipV="1">
            <a:off x="3597674" y="3641106"/>
            <a:ext cx="848206" cy="320292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>
            <a:endCxn id="23" idx="3"/>
          </p:cNvCxnSpPr>
          <p:nvPr/>
        </p:nvCxnSpPr>
        <p:spPr>
          <a:xfrm flipH="1">
            <a:off x="3597674" y="3372452"/>
            <a:ext cx="850764" cy="26865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178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4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48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</a:p>
          <a:p>
            <a:r>
              <a:rPr lang="en-US" dirty="0" smtClean="0"/>
              <a:t>Manual</a:t>
            </a:r>
          </a:p>
          <a:p>
            <a:r>
              <a:rPr lang="en-US" dirty="0" smtClean="0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062341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right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2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65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an anchor to swim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23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Apex</a:t>
            </a:r>
          </a:p>
          <a:p>
            <a:r>
              <a:rPr lang="en-US" dirty="0" smtClean="0"/>
              <a:t>AWS Sam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277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0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</a:p>
          <a:p>
            <a:r>
              <a:rPr lang="en-US" dirty="0" smtClean="0"/>
              <a:t>Who provides it</a:t>
            </a:r>
          </a:p>
          <a:p>
            <a:r>
              <a:rPr lang="en-US" dirty="0" smtClean="0"/>
              <a:t>Why do it</a:t>
            </a:r>
          </a:p>
          <a:p>
            <a:r>
              <a:rPr lang="en-US" dirty="0" smtClean="0"/>
              <a:t>How to do it</a:t>
            </a:r>
          </a:p>
        </p:txBody>
      </p:sp>
    </p:spTree>
    <p:extLst>
      <p:ext uri="{BB962C8B-B14F-4D97-AF65-F5344CB8AC3E}">
        <p14:creationId xmlns:p14="http://schemas.microsoft.com/office/powerpoint/2010/main" val="80590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Cloud Functions</a:t>
            </a:r>
          </a:p>
          <a:p>
            <a:r>
              <a:rPr lang="en-US" dirty="0" smtClean="0"/>
              <a:t>IBM Open Whisk</a:t>
            </a:r>
          </a:p>
          <a:p>
            <a:r>
              <a:rPr lang="en-US" dirty="0" smtClean="0"/>
              <a:t>Microsoft Azure</a:t>
            </a:r>
          </a:p>
          <a:p>
            <a:r>
              <a:rPr lang="en-US" dirty="0" smtClean="0"/>
              <a:t>AWS Lambda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4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as a service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Everything is an HTTPS interface </a:t>
            </a:r>
            <a:r>
              <a:rPr lang="en-US" sz="1200" dirty="0" smtClean="0"/>
              <a:t>(https://</a:t>
            </a:r>
            <a:r>
              <a:rPr lang="en-US" sz="1200" dirty="0" err="1" smtClean="0"/>
              <a:t>serverless.zone</a:t>
            </a:r>
            <a:r>
              <a:rPr lang="en-US" sz="1200" dirty="0" smtClean="0"/>
              <a:t>/everything-is-an-https-interface-ead2e888b31)</a:t>
            </a:r>
          </a:p>
          <a:p>
            <a:r>
              <a:rPr lang="en-US" dirty="0" err="1" smtClean="0"/>
              <a:t>APPopps</a:t>
            </a:r>
            <a:r>
              <a:rPr lang="en-US" dirty="0" smtClean="0"/>
              <a:t> not </a:t>
            </a:r>
            <a:r>
              <a:rPr lang="en-US" dirty="0" err="1" smtClean="0"/>
              <a:t>INFRAops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7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Managed</a:t>
            </a:r>
          </a:p>
          <a:p>
            <a:r>
              <a:rPr lang="en-US" dirty="0" smtClean="0"/>
              <a:t>Leverage Services</a:t>
            </a:r>
          </a:p>
          <a:p>
            <a:r>
              <a:rPr lang="en-US" dirty="0" smtClean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63489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0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</a:t>
            </a:r>
            <a:r>
              <a:rPr lang="mr-IN" dirty="0" smtClean="0"/>
              <a:t>–</a:t>
            </a:r>
            <a:r>
              <a:rPr lang="en-US" dirty="0" smtClean="0"/>
              <a:t> what it really looks like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79041" y="3055870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</a:p>
            <a:p>
              <a:pPr algn="ctr"/>
              <a:endParaRPr lang="en-US" sz="10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4284" y="3013843"/>
            <a:ext cx="894752" cy="782848"/>
            <a:chOff x="381399" y="709817"/>
            <a:chExt cx="894752" cy="78284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81399" y="1337033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Lambda Metadata is stored in </a:t>
              </a: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76964" y="3055514"/>
            <a:ext cx="731520" cy="806494"/>
            <a:chOff x="2586020" y="709358"/>
            <a:chExt cx="731520" cy="80649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20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Lambda code and dependencies are stored in </a:t>
              </a:r>
              <a:r>
                <a:rPr lang="en-US" sz="1000" b="1" dirty="0" smtClean="0"/>
                <a:t/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632093" y="3316444"/>
            <a:ext cx="780865" cy="996332"/>
            <a:chOff x="4320524" y="2416928"/>
            <a:chExt cx="780865" cy="996332"/>
          </a:xfrm>
        </p:grpSpPr>
        <p:sp>
          <p:nvSpPr>
            <p:cNvPr id="28" name="TextBox 27"/>
            <p:cNvSpPr txBox="1"/>
            <p:nvPr/>
          </p:nvSpPr>
          <p:spPr>
            <a:xfrm>
              <a:off x="4320524" y="2865156"/>
              <a:ext cx="780865" cy="54810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smtClean="0"/>
                <a:t>Lambda runtime</a:t>
              </a:r>
              <a:endParaRPr lang="en-US" sz="1000" b="1" dirty="0" smtClean="0"/>
            </a:p>
            <a:p>
              <a:pPr algn="ctr"/>
              <a:r>
                <a:rPr lang="en-US" sz="1000" b="1" dirty="0" smtClean="0"/>
                <a:t>EC2 Container </a:t>
              </a:r>
            </a:p>
            <a:p>
              <a:pPr algn="ctr"/>
              <a:endParaRPr lang="en-US" sz="1000" b="1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670" y="2416928"/>
              <a:ext cx="540572" cy="304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297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7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9911</TotalTime>
  <Words>196</Words>
  <Application>Microsoft Macintosh PowerPoint</Application>
  <PresentationFormat>Widescreen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Helvetica Neue</vt:lpstr>
      <vt:lpstr>Mangal</vt:lpstr>
      <vt:lpstr>Arial</vt:lpstr>
      <vt:lpstr>Office Theme</vt:lpstr>
      <vt:lpstr>Going Serverless</vt:lpstr>
      <vt:lpstr>bio</vt:lpstr>
      <vt:lpstr>Agenda</vt:lpstr>
      <vt:lpstr>Who</vt:lpstr>
      <vt:lpstr>What is it</vt:lpstr>
      <vt:lpstr>Why </vt:lpstr>
      <vt:lpstr>AWS Focus</vt:lpstr>
      <vt:lpstr>Lambda – what it really looks like</vt:lpstr>
      <vt:lpstr>Managed</vt:lpstr>
      <vt:lpstr>Lambda scaling</vt:lpstr>
      <vt:lpstr>Leverage Services</vt:lpstr>
      <vt:lpstr>Cost</vt:lpstr>
      <vt:lpstr>Patterns</vt:lpstr>
      <vt:lpstr>3 Tier Web Application</vt:lpstr>
      <vt:lpstr>Batch Processing</vt:lpstr>
      <vt:lpstr>Stream Processing</vt:lpstr>
      <vt:lpstr>Automation</vt:lpstr>
      <vt:lpstr>How to</vt:lpstr>
      <vt:lpstr>Console</vt:lpstr>
      <vt:lpstr>Manual</vt:lpstr>
      <vt:lpstr>Frameworks</vt:lpstr>
      <vt:lpstr>Questions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Serverless</dc:title>
  <dc:creator>Adrian Pomilio</dc:creator>
  <cp:lastModifiedBy>Adrian Pomilio</cp:lastModifiedBy>
  <cp:revision>28</cp:revision>
  <dcterms:created xsi:type="dcterms:W3CDTF">2017-08-29T18:00:34Z</dcterms:created>
  <dcterms:modified xsi:type="dcterms:W3CDTF">2017-09-05T15:11:42Z</dcterms:modified>
</cp:coreProperties>
</file>