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59" r:id="rId6"/>
    <p:sldId id="292" r:id="rId7"/>
    <p:sldId id="260" r:id="rId8"/>
    <p:sldId id="279" r:id="rId9"/>
    <p:sldId id="280" r:id="rId10"/>
    <p:sldId id="274" r:id="rId11"/>
    <p:sldId id="290" r:id="rId12"/>
    <p:sldId id="276" r:id="rId13"/>
    <p:sldId id="283" r:id="rId14"/>
    <p:sldId id="284" r:id="rId15"/>
    <p:sldId id="285" r:id="rId16"/>
    <p:sldId id="286" r:id="rId17"/>
    <p:sldId id="287" r:id="rId18"/>
    <p:sldId id="288" r:id="rId19"/>
    <p:sldId id="293" r:id="rId20"/>
    <p:sldId id="278" r:id="rId21"/>
    <p:sldId id="277" r:id="rId22"/>
    <p:sldId id="273" r:id="rId23"/>
    <p:sldId id="275" r:id="rId24"/>
    <p:sldId id="263" r:id="rId25"/>
    <p:sldId id="269" r:id="rId26"/>
    <p:sldId id="270" r:id="rId27"/>
    <p:sldId id="271" r:id="rId28"/>
    <p:sldId id="291" r:id="rId29"/>
    <p:sldId id="28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78"/>
    <p:restoredTop sz="94643"/>
  </p:normalViewPr>
  <p:slideViewPr>
    <p:cSldViewPr snapToGrid="0" snapToObjects="1">
      <p:cViewPr>
        <p:scale>
          <a:sx n="80" d="100"/>
          <a:sy n="80" d="100"/>
        </p:scale>
        <p:origin x="-808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4C1FFD-8D6A-4A12-997F-ECA8F33215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455" b="32058"/>
          <a:stretch/>
        </p:blipFill>
        <p:spPr>
          <a:xfrm>
            <a:off x="20" y="-32638"/>
            <a:ext cx="12191980" cy="2346158"/>
          </a:xfrm>
          <a:prstGeom prst="rect">
            <a:avLst/>
          </a:prstGeom>
        </p:spPr>
      </p:pic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xmlns="" id="{014B3DE6-0CA2-4818-9E10-8ACF4410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2686846"/>
            <a:ext cx="7816699" cy="2177424"/>
          </a:xfrm>
        </p:spPr>
        <p:txBody>
          <a:bodyPr>
            <a:normAutofit/>
          </a:bodyPr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01" y="5136290"/>
            <a:ext cx="7034362" cy="70635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Adrian Pomilio</a:t>
            </a:r>
          </a:p>
        </p:txBody>
      </p:sp>
    </p:spTree>
    <p:extLst>
      <p:ext uri="{BB962C8B-B14F-4D97-AF65-F5344CB8AC3E}">
        <p14:creationId xmlns:p14="http://schemas.microsoft.com/office/powerpoint/2010/main" val="153331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xmlns="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xmlns="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238A9029-B6C8-493A-8A35-351F371FD8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640"/>
          <a:stretch/>
        </p:blipFill>
        <p:spPr>
          <a:xfrm>
            <a:off x="5219699" y="10"/>
            <a:ext cx="697230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227713B-C67F-4F2C-A9DA-7D4B7196E4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9698" y="0"/>
            <a:ext cx="6972301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Freeform 6" title="Page Number Shape">
            <a:extLst>
              <a:ext uri="{FF2B5EF4-FFF2-40B4-BE49-F238E27FC236}">
                <a16:creationId xmlns:a16="http://schemas.microsoft.com/office/drawing/2014/main" xmlns="" id="{8179BED0-B0A7-403F-B9F3-72C7D450F1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 title="Verticle Rule Line">
            <a:extLst>
              <a:ext uri="{FF2B5EF4-FFF2-40B4-BE49-F238E27FC236}">
                <a16:creationId xmlns:a16="http://schemas.microsoft.com/office/drawing/2014/main" xmlns="" id="{E0B1C946-866A-438C-82B4-5BEFCA92A3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060" y="643467"/>
            <a:ext cx="607970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The AWS view</a:t>
            </a:r>
          </a:p>
        </p:txBody>
      </p:sp>
    </p:spTree>
    <p:extLst>
      <p:ext uri="{BB962C8B-B14F-4D97-AF65-F5344CB8AC3E}">
        <p14:creationId xmlns:p14="http://schemas.microsoft.com/office/powerpoint/2010/main" val="3218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20+ years of application </a:t>
            </a:r>
            <a:r>
              <a:rPr lang="en-US" dirty="0" smtClean="0"/>
              <a:t>design and development</a:t>
            </a:r>
            <a:endParaRPr lang="en-US" dirty="0"/>
          </a:p>
          <a:p>
            <a:r>
              <a:rPr lang="en-US" dirty="0" smtClean="0"/>
              <a:t>Mapp Digital</a:t>
            </a:r>
          </a:p>
          <a:p>
            <a:pPr lvl="1"/>
            <a:r>
              <a:rPr lang="en-US" dirty="0" smtClean="0"/>
              <a:t>Opinions and ideas</a:t>
            </a:r>
            <a:r>
              <a:rPr lang="en-US" dirty="0"/>
              <a:t> expressed are solely my own and do not express the views or opinions of </a:t>
            </a:r>
            <a:r>
              <a:rPr lang="en-US" dirty="0" smtClean="0"/>
              <a:t>my employer</a:t>
            </a:r>
          </a:p>
          <a:p>
            <a:r>
              <a:rPr lang="en-US" dirty="0" smtClean="0"/>
              <a:t>I’m learning everyday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  <a:endParaRPr lang="en-US" dirty="0" smtClean="0"/>
          </a:p>
          <a:p>
            <a:r>
              <a:rPr lang="en-US" dirty="0" smtClean="0"/>
              <a:t>Java</a:t>
            </a:r>
            <a:endParaRPr lang="en-US" dirty="0" smtClean="0"/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anything*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</a:t>
            </a:r>
            <a:r>
              <a:rPr lang="en-US" sz="2400" dirty="0" smtClean="0"/>
              <a:t>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00992" y="2841875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7406" y="27272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90749" y="2727243"/>
            <a:ext cx="1279221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83537" y="2841875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6612947" y="2385874"/>
            <a:ext cx="5258211" cy="21219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API-Gateway</a:t>
            </a:r>
          </a:p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30742</TotalTime>
  <Words>451</Words>
  <Application>Microsoft Macintosh PowerPoint</Application>
  <PresentationFormat>Widescreen</PresentationFormat>
  <Paragraphs>152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Century Schoolbook</vt:lpstr>
      <vt:lpstr>Corbel</vt:lpstr>
      <vt:lpstr>Helvetica Neue</vt:lpstr>
      <vt:lpstr>Arial</vt:lpstr>
      <vt:lpstr>Headlines</vt:lpstr>
      <vt:lpstr>Going Serverless</vt:lpstr>
      <vt:lpstr>bio</vt:lpstr>
      <vt:lpstr>Agenda</vt:lpstr>
      <vt:lpstr>Who’s doing it!</vt:lpstr>
      <vt:lpstr>What is Serverless</vt:lpstr>
      <vt:lpstr>Patterns we will see this again</vt:lpstr>
      <vt:lpstr>Why Serverless </vt:lpstr>
      <vt:lpstr>What about</vt:lpstr>
      <vt:lpstr>Scalable</vt:lpstr>
      <vt:lpstr>Managed</vt:lpstr>
      <vt:lpstr>Cost </vt:lpstr>
      <vt:lpstr>The AWS view</vt:lpstr>
      <vt:lpstr>Patterns again</vt:lpstr>
      <vt:lpstr>3 Tier Web Application</vt:lpstr>
      <vt:lpstr>Batch Processing</vt:lpstr>
      <vt:lpstr>Stream Processing</vt:lpstr>
      <vt:lpstr>Automation</vt:lpstr>
      <vt:lpstr>AWS Cost a closer look </vt:lpstr>
      <vt:lpstr>Lambda the rabbit hole</vt:lpstr>
      <vt:lpstr>Lambda language/runtime support</vt:lpstr>
      <vt:lpstr>Lambda what it really looks like</vt:lpstr>
      <vt:lpstr>Lambda scaling</vt:lpstr>
      <vt:lpstr>Services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94</cp:revision>
  <dcterms:created xsi:type="dcterms:W3CDTF">2017-08-29T18:00:34Z</dcterms:created>
  <dcterms:modified xsi:type="dcterms:W3CDTF">2017-10-05T15:26:42Z</dcterms:modified>
</cp:coreProperties>
</file>