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94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78" r:id="rId22"/>
    <p:sldId id="277" r:id="rId23"/>
    <p:sldId id="273" r:id="rId24"/>
    <p:sldId id="275" r:id="rId25"/>
    <p:sldId id="263" r:id="rId26"/>
    <p:sldId id="269" r:id="rId27"/>
    <p:sldId id="270" r:id="rId28"/>
    <p:sldId id="271" r:id="rId29"/>
    <p:sldId id="291" r:id="rId30"/>
    <p:sldId id="289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60"/>
    <p:restoredTop sz="94643"/>
  </p:normalViewPr>
  <p:slideViewPr>
    <p:cSldViewPr snapToGrid="0" snapToObjects="1">
      <p:cViewPr>
        <p:scale>
          <a:sx n="80" d="100"/>
          <a:sy n="80" d="100"/>
        </p:scale>
        <p:origin x="144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6" Type="http://schemas.openxmlformats.org/officeDocument/2006/relationships/hyperlink" Target="https://d0.awsstatic.com/whitepapers/optimizing-enterprise-economics-serverless-architectur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br>
              <a:rPr lang="en-US" dirty="0" smtClean="0"/>
            </a:br>
            <a:r>
              <a:rPr lang="en-US" sz="2400" dirty="0" err="1" smtClean="0"/>
              <a:t>Serverlesss</a:t>
            </a:r>
            <a:r>
              <a:rPr lang="en-US" sz="2400" dirty="0" smtClean="0"/>
              <a:t> pieces (some)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83798" y="2506853"/>
            <a:ext cx="825006" cy="836556"/>
            <a:chOff x="5869953" y="629142"/>
            <a:chExt cx="825006" cy="83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66" y="629142"/>
              <a:ext cx="544781" cy="6537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9953" y="13100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0393" y="1305277"/>
            <a:ext cx="731520" cy="806494"/>
            <a:chOff x="7815746" y="709358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305" y="709358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15746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86410" y="2539327"/>
            <a:ext cx="894752" cy="806035"/>
            <a:chOff x="365197" y="709817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42860" y="3826848"/>
            <a:ext cx="943550" cy="805093"/>
            <a:chOff x="344931" y="710759"/>
            <a:chExt cx="943550" cy="8050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1019" y="1351608"/>
            <a:ext cx="1005840" cy="823874"/>
            <a:chOff x="2069495" y="691978"/>
            <a:chExt cx="1005840" cy="8238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68" y="691978"/>
              <a:ext cx="514094" cy="6350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69495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  <a:br>
                <a:rPr lang="en-US" sz="1000" b="1" dirty="0" smtClean="0"/>
              </a:br>
              <a:r>
                <a:rPr lang="en-US" sz="1000" b="1" dirty="0" err="1" smtClean="0"/>
                <a:t>CloudFormation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1264" y="2609508"/>
            <a:ext cx="640080" cy="852832"/>
            <a:chOff x="5827256" y="663020"/>
            <a:chExt cx="640080" cy="8528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0356" y="3814297"/>
            <a:ext cx="894752" cy="817644"/>
            <a:chOff x="1415572" y="698208"/>
            <a:chExt cx="894752" cy="8176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98" y="698208"/>
              <a:ext cx="519942" cy="62393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1557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Cognito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5093" y="559678"/>
            <a:ext cx="894752" cy="826431"/>
            <a:chOff x="362197" y="689421"/>
            <a:chExt cx="894752" cy="82643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2294" y="4962258"/>
            <a:ext cx="822960" cy="1156941"/>
            <a:chOff x="4170258" y="2717800"/>
            <a:chExt cx="822960" cy="11569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520" y="2717800"/>
              <a:ext cx="652436" cy="7315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70258" y="3554701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AWS CLI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within reason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API-Gateway</a:t>
            </a:r>
          </a:p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Optimizing Enterprise Economics for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Architecture: </a:t>
            </a:r>
            <a:r>
              <a:rPr lang="en-US" dirty="0">
                <a:hlinkClick r:id="rId6"/>
              </a:rPr>
              <a:t>https://d0.awsstatic.com/whitepapers/optimizing-enterprise-economics-</a:t>
            </a:r>
            <a:r>
              <a:rPr lang="en-US" dirty="0" err="1">
                <a:hlinkClick r:id="rId6"/>
              </a:rPr>
              <a:t>serverless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architectures.pdf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30821</TotalTime>
  <Words>479</Words>
  <Application>Microsoft Macintosh PowerPoint</Application>
  <PresentationFormat>Widescreen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Century Schoolbook</vt:lpstr>
      <vt:lpstr>Corbel</vt:lpstr>
      <vt:lpstr>Helvetica Neue</vt:lpstr>
      <vt:lpstr>Wingdings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AWS  Serverlesss pieces (some)</vt:lpstr>
      <vt:lpstr>Patterns again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language/runtime support</vt:lpstr>
      <vt:lpstr>Lambda what it really looks like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101</cp:revision>
  <dcterms:created xsi:type="dcterms:W3CDTF">2017-08-29T18:00:34Z</dcterms:created>
  <dcterms:modified xsi:type="dcterms:W3CDTF">2017-10-05T16:46:30Z</dcterms:modified>
</cp:coreProperties>
</file>