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8" r:id="rId21"/>
    <p:sldId id="277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-80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</a:t>
            </a:r>
            <a:r>
              <a:rPr lang="en-US" smtClean="0"/>
              <a:t>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anything*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79041" y="3055870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4284" y="30138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6963" y="3055514"/>
            <a:ext cx="903457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632093" y="3316444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4347411" y="2794279"/>
            <a:ext cx="5454315" cy="18579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30710</TotalTime>
  <Words>450</Words>
  <Application>Microsoft Macintosh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Schoolbook</vt:lpstr>
      <vt:lpstr>Corbel</vt:lpstr>
      <vt:lpstr>Helvetica Neue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92</cp:revision>
  <dcterms:created xsi:type="dcterms:W3CDTF">2017-08-29T18:00:34Z</dcterms:created>
  <dcterms:modified xsi:type="dcterms:W3CDTF">2017-10-05T14:54:51Z</dcterms:modified>
</cp:coreProperties>
</file>