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83" r:id="rId14"/>
    <p:sldId id="284" r:id="rId15"/>
    <p:sldId id="285" r:id="rId16"/>
    <p:sldId id="286" r:id="rId17"/>
    <p:sldId id="287" r:id="rId18"/>
    <p:sldId id="288" r:id="rId19"/>
    <p:sldId id="293" r:id="rId20"/>
    <p:sldId id="278" r:id="rId21"/>
    <p:sldId id="277" r:id="rId22"/>
    <p:sldId id="273" r:id="rId23"/>
    <p:sldId id="275" r:id="rId24"/>
    <p:sldId id="263" r:id="rId25"/>
    <p:sldId id="269" r:id="rId26"/>
    <p:sldId id="270" r:id="rId27"/>
    <p:sldId id="271" r:id="rId28"/>
    <p:sldId id="291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78"/>
    <p:restoredTop sz="94643"/>
  </p:normalViewPr>
  <p:slideViewPr>
    <p:cSldViewPr snapToGrid="0" snapToObjects="1">
      <p:cViewPr>
        <p:scale>
          <a:sx n="80" d="100"/>
          <a:sy n="80" d="100"/>
        </p:scale>
        <p:origin x="144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r>
              <a:rPr lang="en-US" dirty="0" smtClean="0"/>
              <a:t>Sr. Manager Platform Services </a:t>
            </a:r>
            <a:r>
              <a:rPr lang="mr-IN" dirty="0" smtClean="0"/>
              <a:t>–</a:t>
            </a:r>
            <a:r>
              <a:rPr lang="en-US" dirty="0" smtClean="0"/>
              <a:t> Mapp Digital</a:t>
            </a:r>
          </a:p>
          <a:p>
            <a:r>
              <a:rPr lang="en-US" dirty="0" smtClean="0"/>
              <a:t>20+ years of application development and design</a:t>
            </a:r>
          </a:p>
          <a:p>
            <a:r>
              <a:rPr lang="en-US" dirty="0" smtClean="0"/>
              <a:t>“Learn it by doing it”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anything*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3" y="3055514"/>
            <a:ext cx="903457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4347411" y="2794279"/>
            <a:ext cx="5454315" cy="18579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30706</TotalTime>
  <Words>460</Words>
  <Application>Microsoft Macintosh PowerPoint</Application>
  <PresentationFormat>Widescreen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Schoolbook</vt:lpstr>
      <vt:lpstr>Corbel</vt:lpstr>
      <vt:lpstr>Helvetica Neue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Patterns again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language/runtime support</vt:lpstr>
      <vt:lpstr>Lambda what it really looks like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90</cp:revision>
  <dcterms:created xsi:type="dcterms:W3CDTF">2017-08-29T18:00:34Z</dcterms:created>
  <dcterms:modified xsi:type="dcterms:W3CDTF">2017-10-05T14:51:35Z</dcterms:modified>
</cp:coreProperties>
</file>