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Who</a:t>
            </a:r>
          </a:p>
          <a:p>
            <a:r>
              <a:rPr lang="en-US" dirty="0" smtClean="0"/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APPopps</a:t>
            </a:r>
            <a:r>
              <a:rPr lang="en-US" dirty="0" smtClean="0"/>
              <a:t> not </a:t>
            </a:r>
            <a:r>
              <a:rPr lang="en-US" dirty="0" err="1" smtClean="0"/>
              <a:t>INFRAops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Leverage Services</a:t>
            </a:r>
          </a:p>
          <a:p>
            <a:r>
              <a:rPr lang="en-US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Macintosh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Going Serverless</vt:lpstr>
      <vt:lpstr>bio</vt:lpstr>
      <vt:lpstr>Agenda</vt:lpstr>
      <vt:lpstr>What is it</vt:lpstr>
      <vt:lpstr>Why </vt:lpstr>
      <vt:lpstr>Patterns</vt:lpstr>
      <vt:lpstr>3 Tier Web Application</vt:lpstr>
      <vt:lpstr>Batch Processing</vt:lpstr>
      <vt:lpstr>Stream Processing</vt:lpstr>
      <vt:lpstr>Automation</vt:lpstr>
      <vt:lpstr>Who</vt:lpstr>
      <vt:lpstr>Cost</vt:lpstr>
      <vt:lpstr>How to</vt:lpstr>
      <vt:lpstr>Console</vt:lpstr>
      <vt:lpstr>Manual</vt:lpstr>
      <vt:lpstr>Frameworks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7</cp:revision>
  <dcterms:created xsi:type="dcterms:W3CDTF">2017-08-29T18:00:34Z</dcterms:created>
  <dcterms:modified xsi:type="dcterms:W3CDTF">2017-08-29T18:10:01Z</dcterms:modified>
</cp:coreProperties>
</file>