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6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>
        <p:scale>
          <a:sx n="80" d="100"/>
          <a:sy n="80" d="100"/>
        </p:scale>
        <p:origin x="5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673"/>
            <a:ext cx="10515600" cy="1325563"/>
          </a:xfrm>
        </p:spPr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Who</a:t>
            </a:r>
          </a:p>
          <a:p>
            <a:r>
              <a:rPr lang="en-US" dirty="0" smtClean="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Everything is an HTTPS interface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121</Words>
  <Application>Microsoft Macintosh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 Neue</vt:lpstr>
      <vt:lpstr>Mangal</vt:lpstr>
      <vt:lpstr>Arial</vt:lpstr>
      <vt:lpstr>Office Theme</vt:lpstr>
      <vt:lpstr>Going Serverless</vt:lpstr>
      <vt:lpstr>bio</vt:lpstr>
      <vt:lpstr>Agenda</vt:lpstr>
      <vt:lpstr>What is it</vt:lpstr>
      <vt:lpstr>Why </vt:lpstr>
      <vt:lpstr>Managed</vt:lpstr>
      <vt:lpstr>Scalable</vt:lpstr>
      <vt:lpstr>Leverage Services</vt:lpstr>
      <vt:lpstr>Cost</vt:lpstr>
      <vt:lpstr>Patterns</vt:lpstr>
      <vt:lpstr>3 Tier Web Application</vt:lpstr>
      <vt:lpstr>Batch Processing</vt:lpstr>
      <vt:lpstr>Stream Processing</vt:lpstr>
      <vt:lpstr>Automation</vt:lpstr>
      <vt:lpstr>Who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19</cp:revision>
  <dcterms:created xsi:type="dcterms:W3CDTF">2017-08-29T18:00:34Z</dcterms:created>
  <dcterms:modified xsi:type="dcterms:W3CDTF">2017-08-29T19:07:35Z</dcterms:modified>
</cp:coreProperties>
</file>