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0" r:id="rId7"/>
    <p:sldId id="279" r:id="rId8"/>
    <p:sldId id="280" r:id="rId9"/>
    <p:sldId id="274" r:id="rId10"/>
    <p:sldId id="290" r:id="rId11"/>
    <p:sldId id="288" r:id="rId12"/>
    <p:sldId id="276" r:id="rId13"/>
    <p:sldId id="283" r:id="rId14"/>
    <p:sldId id="284" r:id="rId15"/>
    <p:sldId id="285" r:id="rId16"/>
    <p:sldId id="286" r:id="rId17"/>
    <p:sldId id="287" r:id="rId18"/>
    <p:sldId id="277" r:id="rId19"/>
    <p:sldId id="278" r:id="rId20"/>
    <p:sldId id="273" r:id="rId21"/>
    <p:sldId id="275" r:id="rId22"/>
    <p:sldId id="263" r:id="rId23"/>
    <p:sldId id="269" r:id="rId24"/>
    <p:sldId id="270" r:id="rId25"/>
    <p:sldId id="271" r:id="rId26"/>
    <p:sldId id="28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53"/>
    <p:restoredTop sz="94643"/>
  </p:normalViewPr>
  <p:slideViewPr>
    <p:cSldViewPr snapToGrid="0" snapToObjects="1">
      <p:cViewPr>
        <p:scale>
          <a:sx n="80" d="100"/>
          <a:sy n="80" d="100"/>
        </p:scale>
        <p:origin x="3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702035" cy="4268965"/>
          </a:xfrm>
        </p:spPr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r>
              <a:rPr lang="en-US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what it really looks like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different versions of a function</a:t>
            </a:r>
          </a:p>
          <a:p>
            <a:pPr lvl="1"/>
            <a:r>
              <a:rPr lang="en-US" dirty="0" smtClean="0"/>
              <a:t>Think A/B testing, </a:t>
            </a:r>
            <a:r>
              <a:rPr lang="en-US" smtClean="0"/>
              <a:t>or Blue/Green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  <a:endParaRPr lang="en-US" dirty="0" smtClean="0"/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30639</TotalTime>
  <Words>421</Words>
  <Application>Microsoft Macintosh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What about</vt:lpstr>
      <vt:lpstr>Scalable</vt:lpstr>
      <vt:lpstr>Managed</vt:lpstr>
      <vt:lpstr>Cost </vt:lpstr>
      <vt:lpstr>Cost a closer look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Lambda – what it really looks like</vt:lpstr>
      <vt:lpstr>Versioning</vt:lpstr>
      <vt:lpstr>Lambda scaling</vt:lpstr>
      <vt:lpstr>Services</vt:lpstr>
      <vt:lpstr>How to</vt:lpstr>
      <vt:lpstr>Console</vt:lpstr>
      <vt:lpstr>Manual</vt:lpstr>
      <vt:lpstr>Frameworks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75</cp:revision>
  <dcterms:created xsi:type="dcterms:W3CDTF">2017-08-29T18:00:34Z</dcterms:created>
  <dcterms:modified xsi:type="dcterms:W3CDTF">2017-10-04T19:01:17Z</dcterms:modified>
</cp:coreProperties>
</file>