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7" r:id="rId21"/>
    <p:sldId id="278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872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702035" cy="4268965"/>
          </a:xfrm>
        </p:spPr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anything*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30695</TotalTime>
  <Words>460</Words>
  <Application>Microsoft Macintosh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what it really looks like</vt:lpstr>
      <vt:lpstr>Lambda language/runtime support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87</cp:revision>
  <dcterms:created xsi:type="dcterms:W3CDTF">2017-08-29T18:00:34Z</dcterms:created>
  <dcterms:modified xsi:type="dcterms:W3CDTF">2017-10-05T14:40:19Z</dcterms:modified>
</cp:coreProperties>
</file>