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78" r:id="rId21"/>
    <p:sldId id="277" r:id="rId22"/>
    <p:sldId id="273" r:id="rId23"/>
    <p:sldId id="275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8"/>
    <p:restoredTop sz="94643"/>
  </p:normalViewPr>
  <p:slideViewPr>
    <p:cSldViewPr snapToGrid="0" snapToObjects="1">
      <p:cViewPr>
        <p:scale>
          <a:sx n="80" d="100"/>
          <a:sy n="80" d="100"/>
        </p:scale>
        <p:origin x="-808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anything*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API-Gateway</a:t>
            </a:r>
          </a:p>
          <a:p>
            <a:r>
              <a:rPr lang="en-US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30711</TotalTime>
  <Words>451</Words>
  <Application>Microsoft Macintosh PowerPoint</Application>
  <PresentationFormat>Widescreen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 again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93</cp:revision>
  <dcterms:created xsi:type="dcterms:W3CDTF">2017-08-29T18:00:34Z</dcterms:created>
  <dcterms:modified xsi:type="dcterms:W3CDTF">2017-10-05T14:56:17Z</dcterms:modified>
</cp:coreProperties>
</file>