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59" r:id="rId6"/>
    <p:sldId id="292" r:id="rId7"/>
    <p:sldId id="260" r:id="rId8"/>
    <p:sldId id="279" r:id="rId9"/>
    <p:sldId id="280" r:id="rId10"/>
    <p:sldId id="274" r:id="rId11"/>
    <p:sldId id="290" r:id="rId12"/>
    <p:sldId id="276" r:id="rId13"/>
    <p:sldId id="283" r:id="rId14"/>
    <p:sldId id="284" r:id="rId15"/>
    <p:sldId id="285" r:id="rId16"/>
    <p:sldId id="286" r:id="rId17"/>
    <p:sldId id="287" r:id="rId18"/>
    <p:sldId id="288" r:id="rId19"/>
    <p:sldId id="293" r:id="rId20"/>
    <p:sldId id="278" r:id="rId21"/>
    <p:sldId id="277" r:id="rId22"/>
    <p:sldId id="273" r:id="rId23"/>
    <p:sldId id="275" r:id="rId24"/>
    <p:sldId id="263" r:id="rId25"/>
    <p:sldId id="269" r:id="rId26"/>
    <p:sldId id="270" r:id="rId27"/>
    <p:sldId id="271" r:id="rId28"/>
    <p:sldId id="291" r:id="rId29"/>
    <p:sldId id="28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8"/>
    <p:restoredTop sz="94643"/>
  </p:normalViewPr>
  <p:slideViewPr>
    <p:cSldViewPr snapToGrid="0" snapToObjects="1">
      <p:cViewPr>
        <p:scale>
          <a:sx n="80" d="100"/>
          <a:sy n="80" d="100"/>
        </p:scale>
        <p:origin x="-808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ncode.blog/2017/03/02/best-practices-aws-lambda-function/)" TargetMode="External"/><Relationship Id="rId3" Type="http://schemas.openxmlformats.org/officeDocument/2006/relationships/hyperlink" Target="http://docs.aws.amazon.com/lambda/latest/dg/concurrent-executions.html)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xmlns="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:a16="http://schemas.microsoft.com/office/drawing/2014/main" xmlns="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:a16="http://schemas.microsoft.com/office/drawing/2014/main" xmlns="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learning everyday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 smtClean="0"/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 </a:t>
            </a:r>
            <a:r>
              <a:rPr lang="en-US" smtClean="0"/>
              <a:t>within reason </a:t>
            </a:r>
            <a:r>
              <a:rPr lang="en-US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</a:t>
            </a:r>
            <a:r>
              <a:rPr lang="en-US" sz="2400" dirty="0" smtClean="0"/>
              <a:t>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0992" y="2841875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406" y="27272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90749" y="2727243"/>
            <a:ext cx="1279221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83537" y="2841875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6612947" y="2385874"/>
            <a:ext cx="5258211" cy="2121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</a:t>
            </a:r>
            <a:r>
              <a:rPr lang="mr-IN" dirty="0" smtClean="0"/>
              <a:t>–</a:t>
            </a:r>
            <a:r>
              <a:rPr lang="en-US" dirty="0" smtClean="0"/>
              <a:t> on a unit of work</a:t>
            </a:r>
          </a:p>
          <a:p>
            <a:pPr lvl="1"/>
            <a:r>
              <a:rPr lang="en-US" dirty="0" smtClean="0"/>
              <a:t>Streaming source types</a:t>
            </a:r>
          </a:p>
          <a:p>
            <a:pPr lvl="1"/>
            <a:r>
              <a:rPr lang="en-US" dirty="0" smtClean="0"/>
              <a:t>Synchronous source types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https://cloudncode.blog/2017/03/02/best-practices-aws-lambda-function/)</a:t>
            </a:r>
            <a:endParaRPr lang="en-US" dirty="0" smtClean="0"/>
          </a:p>
          <a:p>
            <a:pPr lvl="1"/>
            <a:r>
              <a:rPr lang="en-US" dirty="0" smtClean="0"/>
              <a:t>Concurrent Invocations = events (or requests) per second * function duration (in secs)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http://docs.aws.amazon.com/lambda/latest/dg/concurrent-executions.html)</a:t>
            </a:r>
            <a:endParaRPr lang="en-US" dirty="0" smtClean="0"/>
          </a:p>
          <a:p>
            <a:pPr lvl="1"/>
            <a:r>
              <a:rPr lang="en-US" dirty="0" smtClean="0"/>
              <a:t>1000 concurrent limit</a:t>
            </a:r>
          </a:p>
          <a:p>
            <a:pPr lvl="1"/>
            <a:r>
              <a:rPr lang="en-US" dirty="0" smtClean="0"/>
              <a:t>Kinesis work around (pricey)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API-Gateway</a:t>
            </a:r>
          </a:p>
          <a:p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SNS</a:t>
            </a:r>
          </a:p>
          <a:p>
            <a:r>
              <a:rPr lang="en-US" dirty="0" err="1" smtClean="0"/>
              <a:t>Kinises</a:t>
            </a:r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 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</a:p>
          <a:p>
            <a:r>
              <a:rPr lang="en-US" dirty="0" smtClean="0"/>
              <a:t>Micro-services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30742</TotalTime>
  <Words>453</Words>
  <Application>Microsoft Macintosh PowerPoint</Application>
  <PresentationFormat>Widescreen</PresentationFormat>
  <Paragraphs>152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Century Schoolbook</vt:lpstr>
      <vt:lpstr>Corbel</vt:lpstr>
      <vt:lpstr>Helvetica Neue</vt:lpstr>
      <vt:lpstr>Wingdings</vt:lpstr>
      <vt:lpstr>Arial</vt:lpstr>
      <vt:lpstr>Headlines</vt:lpstr>
      <vt:lpstr>Going Serverless</vt:lpstr>
      <vt:lpstr>bio</vt:lpstr>
      <vt:lpstr>Agenda</vt:lpstr>
      <vt:lpstr>Who’s doing it!</vt:lpstr>
      <vt:lpstr>What is Serverless</vt:lpstr>
      <vt:lpstr>Patterns we will see this again</vt:lpstr>
      <vt:lpstr>Why Serverless </vt:lpstr>
      <vt:lpstr>What about</vt:lpstr>
      <vt:lpstr>Scalable</vt:lpstr>
      <vt:lpstr>Managed</vt:lpstr>
      <vt:lpstr>Cost </vt:lpstr>
      <vt:lpstr>The AWS view</vt:lpstr>
      <vt:lpstr>Patterns again</vt:lpstr>
      <vt:lpstr>3 Tier Web Application</vt:lpstr>
      <vt:lpstr>Batch Processing</vt:lpstr>
      <vt:lpstr>Stream Processing</vt:lpstr>
      <vt:lpstr>Automation</vt:lpstr>
      <vt:lpstr>AWS Cost a closer look </vt:lpstr>
      <vt:lpstr>Lambda the rabbit hole</vt:lpstr>
      <vt:lpstr>Lambda language/runtime support</vt:lpstr>
      <vt:lpstr>Lambda what it really looks like</vt:lpstr>
      <vt:lpstr>Lambda scaling</vt:lpstr>
      <vt:lpstr>Services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95</cp:revision>
  <dcterms:created xsi:type="dcterms:W3CDTF">2017-08-29T18:00:34Z</dcterms:created>
  <dcterms:modified xsi:type="dcterms:W3CDTF">2017-10-05T15:27:18Z</dcterms:modified>
</cp:coreProperties>
</file>