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4" r:id="rId8"/>
    <p:sldId id="273" r:id="rId9"/>
    <p:sldId id="275" r:id="rId10"/>
    <p:sldId id="262" r:id="rId11"/>
    <p:sldId id="264" r:id="rId12"/>
    <p:sldId id="265" r:id="rId13"/>
    <p:sldId id="266" r:id="rId14"/>
    <p:sldId id="267" r:id="rId15"/>
    <p:sldId id="268" r:id="rId16"/>
    <p:sldId id="263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>
        <p:scale>
          <a:sx n="80" d="100"/>
          <a:sy n="80" d="100"/>
        </p:scale>
        <p:origin x="5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5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41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673"/>
            <a:ext cx="10515600" cy="1325563"/>
          </a:xfrm>
        </p:spPr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7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an anchor to swim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Who provides it</a:t>
            </a:r>
          </a:p>
          <a:p>
            <a:r>
              <a:rPr lang="en-US" dirty="0" smtClean="0"/>
              <a:t>Why do it</a:t>
            </a:r>
          </a:p>
          <a:p>
            <a:r>
              <a:rPr lang="en-US" smtClean="0"/>
              <a:t>How to do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Everything is an HTTPS interface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err="1" smtClean="0"/>
              <a:t>APPopps</a:t>
            </a:r>
            <a:r>
              <a:rPr lang="en-US" dirty="0" smtClean="0"/>
              <a:t> not </a:t>
            </a:r>
            <a:r>
              <a:rPr lang="en-US" dirty="0" err="1" smtClean="0"/>
              <a:t>INFRAops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Leverage 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127</Words>
  <Application>Microsoft Macintosh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Helvetica Neue</vt:lpstr>
      <vt:lpstr>Mangal</vt:lpstr>
      <vt:lpstr>Arial</vt:lpstr>
      <vt:lpstr>Office Theme</vt:lpstr>
      <vt:lpstr>Going Serverless</vt:lpstr>
      <vt:lpstr>bio</vt:lpstr>
      <vt:lpstr>Agenda</vt:lpstr>
      <vt:lpstr>What is it</vt:lpstr>
      <vt:lpstr>Who</vt:lpstr>
      <vt:lpstr>Why </vt:lpstr>
      <vt:lpstr>Managed</vt:lpstr>
      <vt:lpstr>Scalable</vt:lpstr>
      <vt:lpstr>Leverage Services</vt:lpstr>
      <vt:lpstr>Cost</vt:lpstr>
      <vt:lpstr>Patterns</vt:lpstr>
      <vt:lpstr>3 Tier Web Application</vt:lpstr>
      <vt:lpstr>Batch Processing</vt:lpstr>
      <vt:lpstr>Stream Processing</vt:lpstr>
      <vt:lpstr>Automation</vt:lpstr>
      <vt:lpstr>How to</vt:lpstr>
      <vt:lpstr>Console</vt:lpstr>
      <vt:lpstr>Manual</vt:lpstr>
      <vt:lpstr>Frameworks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22</cp:revision>
  <dcterms:created xsi:type="dcterms:W3CDTF">2017-08-29T18:00:34Z</dcterms:created>
  <dcterms:modified xsi:type="dcterms:W3CDTF">2017-08-29T19:09:50Z</dcterms:modified>
</cp:coreProperties>
</file>