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61" r:id="rId16"/>
    <p:sldId id="26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/>
    <p:restoredTop sz="94643"/>
  </p:normalViewPr>
  <p:slideViewPr>
    <p:cSldViewPr snapToGrid="0" snapToObjects="1">
      <p:cViewPr>
        <p:scale>
          <a:sx n="95" d="100"/>
          <a:sy n="95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71458" y="1690688"/>
            <a:ext cx="731520" cy="835564"/>
            <a:chOff x="444164" y="680288"/>
            <a:chExt cx="731520" cy="8355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" y="680288"/>
              <a:ext cx="544780" cy="65309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4164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</a:t>
              </a:r>
              <a:r>
                <a:rPr lang="en-US" sz="1000" b="1" dirty="0" err="1" smtClean="0"/>
                <a:t>CloudFront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6580" y="3488884"/>
            <a:ext cx="825006" cy="836556"/>
            <a:chOff x="6022353" y="781542"/>
            <a:chExt cx="825006" cy="8365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74844" y="3519405"/>
            <a:ext cx="894752" cy="806035"/>
            <a:chOff x="365197" y="709817"/>
            <a:chExt cx="894752" cy="8060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3323" y="1690688"/>
            <a:ext cx="731520" cy="806494"/>
            <a:chOff x="2586020" y="709358"/>
            <a:chExt cx="731520" cy="8064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9842" y="3499009"/>
            <a:ext cx="894752" cy="826431"/>
            <a:chOff x="362197" y="689421"/>
            <a:chExt cx="894752" cy="82643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39" y="2757364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04001" y="358977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Browser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2" name="Straight Connector 21"/>
          <p:cNvCxnSpPr>
            <a:stCxn id="5" idx="1"/>
          </p:cNvCxnSpPr>
          <p:nvPr/>
        </p:nvCxnSpPr>
        <p:spPr>
          <a:xfrm flipH="1">
            <a:off x="2034993" y="2017237"/>
            <a:ext cx="1729835" cy="11012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</p:cNvCxnSpPr>
          <p:nvPr/>
        </p:nvCxnSpPr>
        <p:spPr>
          <a:xfrm flipH="1" flipV="1">
            <a:off x="4298409" y="1988167"/>
            <a:ext cx="1768473" cy="1534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</p:cNvCxnSpPr>
          <p:nvPr/>
        </p:nvCxnSpPr>
        <p:spPr>
          <a:xfrm flipH="1" flipV="1">
            <a:off x="6588249" y="3811829"/>
            <a:ext cx="1662237" cy="8573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</p:cNvCxnSpPr>
          <p:nvPr/>
        </p:nvCxnSpPr>
        <p:spPr>
          <a:xfrm flipH="1" flipV="1">
            <a:off x="4309608" y="3811829"/>
            <a:ext cx="1747085" cy="392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1"/>
          </p:cNvCxnSpPr>
          <p:nvPr/>
        </p:nvCxnSpPr>
        <p:spPr>
          <a:xfrm flipH="1" flipV="1">
            <a:off x="2018759" y="3123124"/>
            <a:ext cx="1758284" cy="688705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1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Who</a:t>
            </a:r>
          </a:p>
          <a:p>
            <a:r>
              <a:rPr lang="en-US" dirty="0" smtClean="0"/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Everything is an HTTPS interface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err="1" smtClean="0"/>
              <a:t>APPopps</a:t>
            </a:r>
            <a:r>
              <a:rPr lang="en-US" dirty="0" smtClean="0"/>
              <a:t> not </a:t>
            </a:r>
            <a:r>
              <a:rPr lang="en-US" dirty="0" err="1" smtClean="0"/>
              <a:t>INFRAops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Leverage 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</Words>
  <Application>Microsoft Macintosh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Helvetica Neue</vt:lpstr>
      <vt:lpstr>Mangal</vt:lpstr>
      <vt:lpstr>Arial</vt:lpstr>
      <vt:lpstr>Office Theme</vt:lpstr>
      <vt:lpstr>Going Serverless</vt:lpstr>
      <vt:lpstr>bio</vt:lpstr>
      <vt:lpstr>Agenda</vt:lpstr>
      <vt:lpstr>What is it</vt:lpstr>
      <vt:lpstr>Why </vt:lpstr>
      <vt:lpstr>Managed</vt:lpstr>
      <vt:lpstr>Scalable</vt:lpstr>
      <vt:lpstr>Leverage Services</vt:lpstr>
      <vt:lpstr>Cost</vt:lpstr>
      <vt:lpstr>Patterns</vt:lpstr>
      <vt:lpstr>3 Tier Web Application</vt:lpstr>
      <vt:lpstr>Batch Processing</vt:lpstr>
      <vt:lpstr>Stream Processing</vt:lpstr>
      <vt:lpstr>Automation</vt:lpstr>
      <vt:lpstr>Who</vt:lpstr>
      <vt:lpstr>How to</vt:lpstr>
      <vt:lpstr>Console</vt:lpstr>
      <vt:lpstr>Manual</vt:lpstr>
      <vt:lpstr>Frameworks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17</cp:revision>
  <dcterms:created xsi:type="dcterms:W3CDTF">2017-08-29T18:00:34Z</dcterms:created>
  <dcterms:modified xsi:type="dcterms:W3CDTF">2017-08-29T18:48:47Z</dcterms:modified>
</cp:coreProperties>
</file>