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21"/>
  </p:notesMasterIdLst>
  <p:sldIdLst>
    <p:sldId id="256" r:id="rId2"/>
    <p:sldId id="257" r:id="rId3"/>
    <p:sldId id="272" r:id="rId4"/>
    <p:sldId id="279" r:id="rId5"/>
    <p:sldId id="259" r:id="rId6"/>
    <p:sldId id="258" r:id="rId7"/>
    <p:sldId id="280" r:id="rId8"/>
    <p:sldId id="268" r:id="rId9"/>
    <p:sldId id="278" r:id="rId10"/>
    <p:sldId id="261" r:id="rId11"/>
    <p:sldId id="266" r:id="rId12"/>
    <p:sldId id="273" r:id="rId13"/>
    <p:sldId id="274" r:id="rId14"/>
    <p:sldId id="263" r:id="rId15"/>
    <p:sldId id="275" r:id="rId16"/>
    <p:sldId id="276" r:id="rId17"/>
    <p:sldId id="270" r:id="rId18"/>
    <p:sldId id="265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7" autoAdjust="0"/>
    <p:restoredTop sz="77640" autoAdjust="0"/>
  </p:normalViewPr>
  <p:slideViewPr>
    <p:cSldViewPr snapToGrid="0" snapToObjects="1">
      <p:cViewPr varScale="1">
        <p:scale>
          <a:sx n="113" d="100"/>
          <a:sy n="113" d="100"/>
        </p:scale>
        <p:origin x="-17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46E5-4DDB-EF4F-9F2D-392757508DB0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9F77E-1414-DF4C-8C65-1ED0B26C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doing what?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err="1" smtClean="0"/>
              <a:t>Lakemaid</a:t>
            </a:r>
            <a:r>
              <a:rPr lang="en-US" dirty="0" smtClean="0"/>
              <a:t> Beer 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=qmHwXf8JUOw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Archimedes</a:t>
            </a:r>
            <a:r>
              <a:rPr lang="en-US" baseline="0" dirty="0" smtClean="0"/>
              <a:t> discovers the principle of mechanical advantage</a:t>
            </a:r>
          </a:p>
          <a:p>
            <a:r>
              <a:rPr lang="en-US" baseline="0" dirty="0" smtClean="0"/>
              <a:t>	levers</a:t>
            </a:r>
          </a:p>
          <a:p>
            <a:r>
              <a:rPr lang="en-US" baseline="0" dirty="0" smtClean="0"/>
              <a:t>	pulleys</a:t>
            </a:r>
          </a:p>
          <a:p>
            <a:r>
              <a:rPr lang="en-US" baseline="0" dirty="0" smtClean="0"/>
              <a:t>	screw</a:t>
            </a:r>
          </a:p>
          <a:p>
            <a:r>
              <a:rPr lang="en-US" baseline="0" dirty="0" smtClean="0"/>
              <a:t>Automatons – self acting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Heron of Alexandria </a:t>
            </a:r>
          </a:p>
          <a:p>
            <a:r>
              <a:rPr lang="en-US" baseline="0" dirty="0" smtClean="0"/>
              <a:t>	described 5 mechanisms to put a load in motion</a:t>
            </a:r>
          </a:p>
          <a:p>
            <a:r>
              <a:rPr lang="en-US" baseline="0" dirty="0" smtClean="0"/>
              <a:t>		pneumatics and </a:t>
            </a:r>
            <a:r>
              <a:rPr lang="en-US" baseline="0" dirty="0" err="1" smtClean="0"/>
              <a:t>hydralics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Galileo – completed the theory of simple machines</a:t>
            </a:r>
          </a:p>
          <a:p>
            <a:r>
              <a:rPr lang="en-US" baseline="0" dirty="0" smtClean="0"/>
              <a:t>	first to understand machines don</a:t>
            </a:r>
            <a:r>
              <a:rPr lang="fr-FR" baseline="0" dirty="0" smtClean="0"/>
              <a:t>’</a:t>
            </a:r>
            <a:r>
              <a:rPr lang="en-US" baseline="0" dirty="0" smtClean="0"/>
              <a:t>t create energy but transform it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Vaucanson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succesfully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buil</a:t>
            </a:r>
            <a:r>
              <a:rPr lang="en-US" baseline="0" dirty="0" smtClean="0"/>
              <a:t> first biomechanical automaton , The Flute Player</a:t>
            </a:r>
          </a:p>
          <a:p>
            <a:r>
              <a:rPr lang="en-US" baseline="0" dirty="0" smtClean="0"/>
              <a:t>Walter – creates first electronic autonomous robot</a:t>
            </a:r>
          </a:p>
          <a:p>
            <a:r>
              <a:rPr lang="en-US" baseline="0" dirty="0" err="1" smtClean="0"/>
              <a:t>Unimate</a:t>
            </a:r>
            <a:r>
              <a:rPr lang="en-US" baseline="0" dirty="0" smtClean="0"/>
              <a:t> – first digital Programmable robot invented by George </a:t>
            </a:r>
            <a:r>
              <a:rPr lang="en-US" baseline="0" dirty="0" err="1" smtClean="0"/>
              <a:t>Devol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9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Villard_de_Honnecourt</a:t>
            </a:r>
            <a:r>
              <a:rPr lang="en-US" dirty="0" smtClean="0"/>
              <a:t> first sketches</a:t>
            </a:r>
            <a:r>
              <a:rPr lang="en-US" baseline="0" dirty="0" smtClean="0"/>
              <a:t> of mechanical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4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Atwood’s Law: Any application that can be written in JavaScript, will eventually be written in JavaScript. – Jeff Atwood, July 17, 2007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9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microcontrollers http://</a:t>
            </a:r>
            <a:r>
              <a:rPr lang="en-US" dirty="0" err="1" smtClean="0"/>
              <a:t>makezine.com</a:t>
            </a:r>
            <a:r>
              <a:rPr lang="en-US" dirty="0" smtClean="0"/>
              <a:t>/magazine/first-look-</a:t>
            </a:r>
            <a:r>
              <a:rPr lang="en-US" dirty="0" err="1" smtClean="0"/>
              <a:t>javascript</a:t>
            </a:r>
            <a:r>
              <a:rPr lang="en-US" dirty="0" smtClean="0"/>
              <a:t>-micro-controllers-for-web-developers/</a:t>
            </a:r>
          </a:p>
          <a:p>
            <a:endParaRPr lang="en-US" dirty="0" smtClean="0"/>
          </a:p>
          <a:p>
            <a:r>
              <a:rPr lang="en-US" dirty="0" smtClean="0"/>
              <a:t>A quick look at the </a:t>
            </a:r>
            <a:r>
              <a:rPr lang="en-US" dirty="0" err="1" smtClean="0"/>
              <a:t>Tessel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Joystick example: https://</a:t>
            </a:r>
            <a:r>
              <a:rPr lang="en-US" dirty="0" err="1" smtClean="0"/>
              <a:t>www.npmjs.org</a:t>
            </a:r>
            <a:r>
              <a:rPr lang="en-US" dirty="0" smtClean="0"/>
              <a:t>/package/</a:t>
            </a:r>
            <a:r>
              <a:rPr lang="en-US" dirty="0" err="1" smtClean="0"/>
              <a:t>cylon</a:t>
            </a:r>
            <a:r>
              <a:rPr lang="en-US" dirty="0" smtClean="0"/>
              <a:t>-joystick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tattiebogle.net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</a:t>
            </a:r>
            <a:r>
              <a:rPr lang="en-US" dirty="0" err="1" smtClean="0"/>
              <a:t>ProjectRoot</a:t>
            </a:r>
            <a:r>
              <a:rPr lang="en-US" dirty="0" smtClean="0"/>
              <a:t>/Xbox360Controller/OsxDriver#toc1</a:t>
            </a:r>
          </a:p>
          <a:p>
            <a:endParaRPr lang="en-US" dirty="0" smtClean="0"/>
          </a:p>
          <a:p>
            <a:r>
              <a:rPr lang="en-US" dirty="0" smtClean="0"/>
              <a:t>Show </a:t>
            </a:r>
          </a:p>
          <a:p>
            <a:r>
              <a:rPr lang="en-US" dirty="0" smtClean="0"/>
              <a:t>	reversed led</a:t>
            </a:r>
          </a:p>
          <a:p>
            <a:r>
              <a:rPr lang="en-US" dirty="0" smtClean="0"/>
              <a:t>	serial</a:t>
            </a:r>
            <a:r>
              <a:rPr lang="en-US" baseline="0" dirty="0" smtClean="0"/>
              <a:t> port display on when trying to listen with node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Sphero</a:t>
            </a:r>
            <a:r>
              <a:rPr lang="en-US" baseline="0" dirty="0" smtClean="0"/>
              <a:t> disconnecting from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(fun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Tessel</a:t>
            </a:r>
            <a:r>
              <a:rPr lang="en-US" baseline="0" dirty="0" smtClean="0"/>
              <a:t> command should be run from the appropriate directory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Shields are boards that can be plugged in to extend the capabilities of the </a:t>
            </a:r>
            <a:r>
              <a:rPr lang="en-US" dirty="0" err="1" smtClean="0"/>
              <a:t>Arduino</a:t>
            </a:r>
            <a:r>
              <a:rPr lang="en-US" baseline="0" dirty="0" smtClean="0"/>
              <a:t> </a:t>
            </a:r>
            <a:r>
              <a:rPr lang="en-US" baseline="0" dirty="0" smtClean="0"/>
              <a:t>board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Pinoccio</a:t>
            </a:r>
            <a:r>
              <a:rPr lang="en-US" baseline="0" dirty="0" smtClean="0"/>
              <a:t> -  for building FULLY wireless projects that are connected to the web</a:t>
            </a:r>
          </a:p>
          <a:p>
            <a:r>
              <a:rPr lang="en-US" baseline="0" dirty="0" smtClean="0"/>
              <a:t>	Backpacks are their shields</a:t>
            </a:r>
          </a:p>
          <a:p>
            <a:r>
              <a:rPr lang="en-US" baseline="0" dirty="0" smtClean="0"/>
              <a:t>	Scout is the heart and soul</a:t>
            </a:r>
          </a:p>
          <a:p>
            <a:r>
              <a:rPr lang="en-US" baseline="0" dirty="0" smtClean="0"/>
              <a:t>	Communicates via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and radio to create </a:t>
            </a:r>
            <a:r>
              <a:rPr lang="en-US" baseline="0" smtClean="0"/>
              <a:t>a mesh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Firmata</a:t>
            </a:r>
            <a:r>
              <a:rPr lang="en-US" dirty="0" smtClean="0"/>
              <a:t> is a standard protocol for computers to communicate with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7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Adrian Pomilio - @</a:t>
            </a:r>
            <a:r>
              <a:rPr lang="en-US" dirty="0" err="1" smtClean="0"/>
              <a:t>adrianpomilio</a:t>
            </a:r>
            <a:r>
              <a:rPr lang="en-US" dirty="0" smtClean="0"/>
              <a:t> – JavaScript can bet up </a:t>
            </a:r>
            <a:r>
              <a:rPr lang="en-US" dirty="0" err="1" smtClean="0"/>
              <a:t>Skynet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rduino.cc/en/Main/ArduinoShield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" TargetMode="External"/><Relationship Id="rId3" Type="http://schemas.openxmlformats.org/officeDocument/2006/relationships/hyperlink" Target="http://cylonjs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odebots.io/" TargetMode="External"/><Relationship Id="rId4" Type="http://schemas.openxmlformats.org/officeDocument/2006/relationships/hyperlink" Target="http://blog.arduino.c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rums.nodebots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sel.io/" TargetMode="External"/><Relationship Id="rId4" Type="http://schemas.openxmlformats.org/officeDocument/2006/relationships/hyperlink" Target="http://www.espruin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70085"/>
            <a:ext cx="8915400" cy="877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JavaScript can beat up </a:t>
            </a:r>
            <a:r>
              <a:rPr lang="en-US" dirty="0" err="1" smtClean="0"/>
              <a:t>Skynet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57800"/>
            <a:ext cx="6858000" cy="914400"/>
          </a:xfrm>
        </p:spPr>
        <p:txBody>
          <a:bodyPr/>
          <a:lstStyle/>
          <a:p>
            <a:r>
              <a:rPr lang="en-US" dirty="0" smtClean="0"/>
              <a:t>Just go with it..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0364" y="3155184"/>
            <a:ext cx="372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really, but maybe someday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0228"/>
            <a:ext cx="9144000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1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788"/>
            <a:ext cx="914400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Patience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957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Microcontrollers and Microprocessors</a:t>
            </a:r>
            <a:endParaRPr lang="en-US" dirty="0" smtClean="0"/>
          </a:p>
          <a:p>
            <a:pPr lvl="1"/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Boards</a:t>
            </a:r>
          </a:p>
          <a:p>
            <a:pPr lvl="2"/>
            <a:r>
              <a:rPr lang="en-US" dirty="0"/>
              <a:t>Shields -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arduino.cc</a:t>
            </a:r>
            <a:r>
              <a:rPr lang="en-US" dirty="0">
                <a:hlinkClick r:id="rId3"/>
              </a:rPr>
              <a:t>/en/Main/</a:t>
            </a:r>
            <a:r>
              <a:rPr lang="en-US" dirty="0" err="1">
                <a:hlinkClick r:id="rId3"/>
              </a:rPr>
              <a:t>ArduinoShields</a:t>
            </a:r>
            <a:endParaRPr lang="en-US" dirty="0" smtClean="0"/>
          </a:p>
          <a:p>
            <a:pPr lvl="1"/>
            <a:r>
              <a:rPr lang="en-US" dirty="0" err="1" smtClean="0"/>
              <a:t>RasberryPi</a:t>
            </a:r>
            <a:endParaRPr lang="en-US" dirty="0" smtClean="0"/>
          </a:p>
          <a:p>
            <a:pPr lvl="1"/>
            <a:r>
              <a:rPr lang="en-US" dirty="0" err="1" smtClean="0"/>
              <a:t>Beagleboard</a:t>
            </a:r>
            <a:endParaRPr lang="en-US" dirty="0" smtClean="0"/>
          </a:p>
          <a:p>
            <a:pPr lvl="1"/>
            <a:r>
              <a:rPr lang="en-US" dirty="0" err="1" smtClean="0"/>
              <a:t>Pinoccio</a:t>
            </a:r>
            <a:endParaRPr lang="en-US" dirty="0" smtClean="0"/>
          </a:p>
          <a:p>
            <a:pPr lvl="1"/>
            <a:r>
              <a:rPr lang="en-US" dirty="0" err="1" smtClean="0"/>
              <a:t>Tessel</a:t>
            </a:r>
            <a:endParaRPr lang="en-US" dirty="0" smtClean="0"/>
          </a:p>
          <a:p>
            <a:r>
              <a:rPr lang="en-US" dirty="0" smtClean="0"/>
              <a:t>Pre-built (AR Drone, </a:t>
            </a:r>
            <a:r>
              <a:rPr lang="en-US" dirty="0" err="1" smtClean="0"/>
              <a:t>Crazyflie</a:t>
            </a:r>
            <a:r>
              <a:rPr lang="en-US" dirty="0" smtClean="0"/>
              <a:t>, </a:t>
            </a:r>
            <a:r>
              <a:rPr lang="en-US" dirty="0" err="1" smtClean="0"/>
              <a:t>Sphero</a:t>
            </a:r>
            <a:r>
              <a:rPr lang="en-US" dirty="0" smtClean="0"/>
              <a:t>, etc..)</a:t>
            </a:r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231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Soldering iron</a:t>
            </a:r>
          </a:p>
          <a:p>
            <a:r>
              <a:rPr lang="en-US" dirty="0" smtClean="0"/>
              <a:t>Basics (screwdrivers, pliers, etc.)</a:t>
            </a:r>
          </a:p>
          <a:p>
            <a:r>
              <a:rPr lang="en-US" dirty="0" smtClean="0"/>
              <a:t>Multi-meter </a:t>
            </a:r>
            <a:endParaRPr lang="en-US" dirty="0"/>
          </a:p>
          <a:p>
            <a:r>
              <a:rPr lang="en-US" dirty="0" smtClean="0"/>
              <a:t>Helping hand (big help)</a:t>
            </a:r>
          </a:p>
          <a:p>
            <a:r>
              <a:rPr lang="en-US" dirty="0" smtClean="0"/>
              <a:t>Heat gun </a:t>
            </a:r>
          </a:p>
        </p:txBody>
      </p:sp>
    </p:spTree>
    <p:extLst>
      <p:ext uri="{BB962C8B-B14F-4D97-AF65-F5344CB8AC3E}">
        <p14:creationId xmlns:p14="http://schemas.microsoft.com/office/powerpoint/2010/main" val="258774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/>
              <a:t> IDE - </a:t>
            </a:r>
            <a:r>
              <a:rPr lang="en-US" dirty="0">
                <a:hlinkClick r:id="rId2"/>
              </a:rPr>
              <a:t>http://arduino.cc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Firmata</a:t>
            </a:r>
            <a:r>
              <a:rPr lang="en-US" dirty="0"/>
              <a:t> - http://</a:t>
            </a:r>
            <a:r>
              <a:rPr lang="en-US" dirty="0" err="1"/>
              <a:t>www.firmata.org</a:t>
            </a:r>
            <a:r>
              <a:rPr lang="en-US" dirty="0"/>
              <a:t>/wiki/</a:t>
            </a:r>
            <a:r>
              <a:rPr lang="en-US" dirty="0" err="1"/>
              <a:t>Main_Page</a:t>
            </a:r>
            <a:endParaRPr lang="en-US" dirty="0" smtClean="0"/>
          </a:p>
          <a:p>
            <a:r>
              <a:rPr lang="en-US" dirty="0" err="1" smtClean="0"/>
              <a:t>Serialport</a:t>
            </a:r>
            <a:r>
              <a:rPr lang="en-US" dirty="0"/>
              <a:t> - https://</a:t>
            </a:r>
            <a:r>
              <a:rPr lang="en-US" dirty="0" err="1"/>
              <a:t>www.npmjs.org</a:t>
            </a:r>
            <a:r>
              <a:rPr lang="en-US" dirty="0"/>
              <a:t>/package/</a:t>
            </a:r>
            <a:r>
              <a:rPr lang="en-US" dirty="0" err="1"/>
              <a:t>serialport</a:t>
            </a:r>
            <a:endParaRPr lang="en-US" dirty="0" smtClean="0"/>
          </a:p>
          <a:p>
            <a:r>
              <a:rPr lang="en-US" dirty="0" smtClean="0"/>
              <a:t>Johnny</a:t>
            </a:r>
            <a:r>
              <a:rPr lang="en-US" dirty="0"/>
              <a:t>-Five -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rwaldron</a:t>
            </a:r>
            <a:r>
              <a:rPr lang="en-US" dirty="0"/>
              <a:t>/</a:t>
            </a:r>
            <a:r>
              <a:rPr lang="en-US" dirty="0" err="1"/>
              <a:t>johnny</a:t>
            </a:r>
            <a:r>
              <a:rPr lang="en-US" dirty="0"/>
              <a:t>-five</a:t>
            </a:r>
            <a:endParaRPr lang="en-US" dirty="0" smtClean="0"/>
          </a:p>
          <a:p>
            <a:r>
              <a:rPr lang="en-US" dirty="0" err="1" smtClean="0"/>
              <a:t>CylonJS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http://cylonjs.com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Arduino</a:t>
            </a:r>
            <a:r>
              <a:rPr lang="en-US" dirty="0" smtClean="0"/>
              <a:t> Software</a:t>
            </a:r>
          </a:p>
          <a:p>
            <a:r>
              <a:rPr lang="en-US" dirty="0" smtClean="0"/>
              <a:t>Plug-in your controller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Firmata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Install libraries from </a:t>
            </a:r>
            <a:r>
              <a:rPr lang="en-US" dirty="0" smtClean="0"/>
              <a:t>NPM</a:t>
            </a:r>
          </a:p>
          <a:p>
            <a:r>
              <a:rPr lang="en-US" dirty="0" smtClean="0"/>
              <a:t>Or go native JS machine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353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Hello world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Blinky</a:t>
            </a:r>
            <a:r>
              <a:rPr lang="en-US" dirty="0" smtClean="0"/>
              <a:t> light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Makey</a:t>
            </a:r>
            <a:r>
              <a:rPr lang="en-US" dirty="0" smtClean="0"/>
              <a:t> </a:t>
            </a:r>
            <a:r>
              <a:rPr lang="en-US" dirty="0" err="1" smtClean="0"/>
              <a:t>Makey</a:t>
            </a:r>
            <a:endParaRPr lang="en-US" dirty="0" smtClean="0"/>
          </a:p>
          <a:p>
            <a:r>
              <a:rPr lang="en-US" dirty="0" smtClean="0"/>
              <a:t>Leap Motion</a:t>
            </a:r>
          </a:p>
          <a:p>
            <a:r>
              <a:rPr lang="en-US" dirty="0" err="1" smtClean="0"/>
              <a:t>Sphero</a:t>
            </a:r>
            <a:endParaRPr lang="en-US" dirty="0" smtClean="0"/>
          </a:p>
          <a:p>
            <a:r>
              <a:rPr lang="en-US" dirty="0" err="1" smtClean="0"/>
              <a:t>Tessel</a:t>
            </a:r>
            <a:endParaRPr lang="en-US" dirty="0" smtClean="0"/>
          </a:p>
          <a:p>
            <a:r>
              <a:rPr lang="en-US" dirty="0" smtClean="0"/>
              <a:t>Flying stuff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2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Nodebot</a:t>
            </a:r>
            <a:r>
              <a:rPr lang="en-US" dirty="0" smtClean="0"/>
              <a:t> </a:t>
            </a:r>
            <a:r>
              <a:rPr lang="en-US" dirty="0"/>
              <a:t>Community Forums - </a:t>
            </a:r>
            <a:r>
              <a:rPr lang="en-US" dirty="0">
                <a:hlinkClick r:id="rId2"/>
              </a:rPr>
              <a:t>http://forums.nodebots.io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Nodebots.io</a:t>
            </a:r>
            <a:r>
              <a:rPr lang="en-US" dirty="0"/>
              <a:t> -  </a:t>
            </a:r>
            <a:r>
              <a:rPr lang="en-US" dirty="0">
                <a:hlinkClick r:id="rId3"/>
              </a:rPr>
              <a:t>http://nodebots.io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Arduino</a:t>
            </a:r>
            <a:r>
              <a:rPr lang="en-US" dirty="0"/>
              <a:t> Blog - </a:t>
            </a:r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blog.arduino.cc</a:t>
            </a:r>
            <a:r>
              <a:rPr lang="en-US" dirty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Twitter sphere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the hack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local?</a:t>
            </a:r>
          </a:p>
          <a:p>
            <a:r>
              <a:rPr lang="en-US" dirty="0" smtClean="0"/>
              <a:t>Do you want to hack on devices?</a:t>
            </a:r>
          </a:p>
          <a:p>
            <a:r>
              <a:rPr lang="en-US" dirty="0" smtClean="0"/>
              <a:t>Would you attend a monthly or every two month </a:t>
            </a:r>
            <a:r>
              <a:rPr lang="en-US" dirty="0" err="1" smtClean="0"/>
              <a:t>meetup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029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Architect at Teradata</a:t>
            </a:r>
          </a:p>
          <a:p>
            <a:r>
              <a:rPr lang="en-US" dirty="0" smtClean="0"/>
              <a:t>Love to hack on something new all the time</a:t>
            </a:r>
          </a:p>
          <a:p>
            <a:r>
              <a:rPr lang="en-US" dirty="0" smtClean="0"/>
              <a:t>DJ on @</a:t>
            </a:r>
            <a:r>
              <a:rPr lang="en-US" dirty="0" err="1" smtClean="0"/>
              <a:t>Codebass</a:t>
            </a:r>
            <a:endParaRPr lang="en-US" dirty="0" smtClean="0"/>
          </a:p>
          <a:p>
            <a:r>
              <a:rPr lang="en-US" dirty="0" smtClean="0"/>
              <a:t>On twitter @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2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“They” are watching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08250"/>
            <a:ext cx="7610476" cy="3265954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fun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  </a:t>
            </a:r>
            <a:r>
              <a:rPr lang="en-US" dirty="0"/>
              <a:t>http://</a:t>
            </a:r>
            <a:r>
              <a:rPr lang="en-US" dirty="0" err="1"/>
              <a:t>www.faa.gov</a:t>
            </a:r>
            <a:r>
              <a:rPr lang="en-US" dirty="0"/>
              <a:t>/</a:t>
            </a:r>
            <a:r>
              <a:rPr lang="en-US" dirty="0" err="1"/>
              <a:t>uas</a:t>
            </a:r>
            <a:r>
              <a:rPr lang="en-US" dirty="0"/>
              <a:t>/publications/</a:t>
            </a:r>
            <a:r>
              <a:rPr lang="en-US" dirty="0" err="1"/>
              <a:t>model_aircraft_operators</a:t>
            </a:r>
            <a:r>
              <a:rPr lang="en-US" dirty="0"/>
              <a:t>/</a:t>
            </a:r>
          </a:p>
          <a:p>
            <a:r>
              <a:rPr lang="en-US" dirty="0" smtClean="0"/>
              <a:t>FAA shuts down drone program at university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www.forbes.com</a:t>
            </a:r>
            <a:r>
              <a:rPr lang="en-US" dirty="0"/>
              <a:t>/sites/</a:t>
            </a:r>
            <a:r>
              <a:rPr lang="en-US" dirty="0" err="1"/>
              <a:t>gregorymcneal</a:t>
            </a:r>
            <a:r>
              <a:rPr lang="en-US" dirty="0"/>
              <a:t>/2014/08/31/</a:t>
            </a:r>
            <a:r>
              <a:rPr lang="en-US" dirty="0" err="1"/>
              <a:t>faa</a:t>
            </a:r>
            <a:r>
              <a:rPr lang="en-US" dirty="0"/>
              <a:t>-grounds-university-plan-to-educate-students-with-drones/</a:t>
            </a:r>
          </a:p>
        </p:txBody>
      </p:sp>
    </p:spTree>
    <p:extLst>
      <p:ext uri="{BB962C8B-B14F-4D97-AF65-F5344CB8AC3E}">
        <p14:creationId xmlns:p14="http://schemas.microsoft.com/office/powerpoint/2010/main" val="157017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the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Archimedes – 3</a:t>
            </a:r>
            <a:r>
              <a:rPr lang="en-US" baseline="30000" dirty="0" smtClean="0"/>
              <a:t>rd</a:t>
            </a:r>
            <a:r>
              <a:rPr lang="en-US" dirty="0" smtClean="0"/>
              <a:t> century BC</a:t>
            </a:r>
          </a:p>
          <a:p>
            <a:r>
              <a:rPr lang="en-US" dirty="0" smtClean="0"/>
              <a:t>Automatons – 3</a:t>
            </a:r>
            <a:r>
              <a:rPr lang="en-US" baseline="30000" dirty="0" smtClean="0"/>
              <a:t>rd</a:t>
            </a:r>
            <a:r>
              <a:rPr lang="en-US" dirty="0" smtClean="0"/>
              <a:t> century BC to present</a:t>
            </a:r>
          </a:p>
          <a:p>
            <a:r>
              <a:rPr lang="en-US" dirty="0" smtClean="0"/>
              <a:t>Heron (Hero) of Alexandria – 10 -75 AD</a:t>
            </a:r>
          </a:p>
          <a:p>
            <a:r>
              <a:rPr lang="en-US" dirty="0"/>
              <a:t>Villard de </a:t>
            </a:r>
            <a:r>
              <a:rPr lang="en-US" dirty="0" err="1"/>
              <a:t>Honecourt</a:t>
            </a:r>
            <a:r>
              <a:rPr lang="en-US" dirty="0"/>
              <a:t> – 1230 </a:t>
            </a:r>
            <a:r>
              <a:rPr lang="en-US" dirty="0" err="1" smtClean="0"/>
              <a:t>ish</a:t>
            </a:r>
            <a:endParaRPr lang="en-US" dirty="0" smtClean="0"/>
          </a:p>
          <a:p>
            <a:r>
              <a:rPr lang="en-US" dirty="0" smtClean="0"/>
              <a:t>Galileo – 1600</a:t>
            </a:r>
          </a:p>
          <a:p>
            <a:r>
              <a:rPr lang="en-US" dirty="0" smtClean="0"/>
              <a:t>Jacques de </a:t>
            </a:r>
            <a:r>
              <a:rPr lang="en-US" dirty="0" err="1" smtClean="0"/>
              <a:t>Vaucanson</a:t>
            </a:r>
            <a:r>
              <a:rPr lang="en-US" dirty="0" smtClean="0"/>
              <a:t> - 1737</a:t>
            </a:r>
          </a:p>
          <a:p>
            <a:r>
              <a:rPr lang="en-US" dirty="0" smtClean="0"/>
              <a:t>William Grey Walter – 1948</a:t>
            </a:r>
          </a:p>
          <a:p>
            <a:r>
              <a:rPr lang="en-US" dirty="0" err="1" smtClean="0"/>
              <a:t>Unimate</a:t>
            </a:r>
            <a:r>
              <a:rPr lang="en-US" dirty="0" smtClean="0"/>
              <a:t> - 1954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our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– 2005</a:t>
            </a:r>
          </a:p>
          <a:p>
            <a:r>
              <a:rPr lang="en-US" dirty="0" smtClean="0"/>
              <a:t>Google V8 - 2008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-  2009</a:t>
            </a:r>
          </a:p>
          <a:p>
            <a:r>
              <a:rPr lang="en-US" dirty="0" smtClean="0"/>
              <a:t>Raspberry Pi Foundation – 2009</a:t>
            </a:r>
          </a:p>
          <a:p>
            <a:r>
              <a:rPr lang="en-US" dirty="0" smtClean="0"/>
              <a:t>Node </a:t>
            </a:r>
            <a:r>
              <a:rPr lang="en-US" dirty="0" err="1" smtClean="0"/>
              <a:t>Serialport</a:t>
            </a:r>
            <a:r>
              <a:rPr lang="en-US" dirty="0" smtClean="0"/>
              <a:t> – 2011</a:t>
            </a:r>
          </a:p>
          <a:p>
            <a:r>
              <a:rPr lang="en-US" dirty="0" smtClean="0"/>
              <a:t>Johnny-five - 2012</a:t>
            </a:r>
          </a:p>
        </p:txBody>
      </p:sp>
    </p:spTree>
    <p:extLst>
      <p:ext uri="{BB962C8B-B14F-4D97-AF65-F5344CB8AC3E}">
        <p14:creationId xmlns:p14="http://schemas.microsoft.com/office/powerpoint/2010/main" val="140174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Atwood’s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098" y="2978254"/>
            <a:ext cx="7670776" cy="2483794"/>
          </a:xfrm>
        </p:spPr>
        <p:txBody>
          <a:bodyPr/>
          <a:lstStyle/>
          <a:p>
            <a:pPr marL="349250" lvl="1" indent="0">
              <a:buNone/>
            </a:pPr>
            <a:r>
              <a:rPr lang="en-US" sz="3200" dirty="0"/>
              <a:t>Any application that can be written in JavaScript, will eventually be written in JavaScript</a:t>
            </a:r>
            <a:r>
              <a:rPr lang="en-US" sz="3200" dirty="0" smtClean="0"/>
              <a:t>.</a:t>
            </a:r>
          </a:p>
          <a:p>
            <a:pPr marL="349250" lvl="1" indent="0" algn="r">
              <a:buNone/>
            </a:pPr>
            <a:r>
              <a:rPr lang="en-US" dirty="0" smtClean="0"/>
              <a:t> </a:t>
            </a:r>
            <a:r>
              <a:rPr lang="en-US" dirty="0"/>
              <a:t>– Jeff Atwood, July 17, 2007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0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JavaScript machines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Tessel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https://tessel.io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Espruino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http://www.espruino.com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0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Documentation can be spotty</a:t>
            </a:r>
          </a:p>
          <a:p>
            <a:r>
              <a:rPr lang="en-US" dirty="0" smtClean="0"/>
              <a:t>What to buy</a:t>
            </a:r>
          </a:p>
          <a:p>
            <a:r>
              <a:rPr lang="en-US" dirty="0" smtClean="0"/>
              <a:t>Instructions or parts list are a luxury</a:t>
            </a:r>
          </a:p>
          <a:p>
            <a:r>
              <a:rPr lang="en-US" dirty="0" smtClean="0"/>
              <a:t>Libraries and modules change names</a:t>
            </a:r>
          </a:p>
          <a:p>
            <a:r>
              <a:rPr lang="en-US" dirty="0" smtClean="0"/>
              <a:t>Hidden requirements (aka drivers)</a:t>
            </a:r>
          </a:p>
          <a:p>
            <a:r>
              <a:rPr lang="en-US" dirty="0" err="1" smtClean="0"/>
              <a:t>Doh</a:t>
            </a:r>
            <a:r>
              <a:rPr lang="en-US" dirty="0" smtClean="0"/>
              <a:t>! Serial port!</a:t>
            </a:r>
          </a:p>
          <a:p>
            <a:r>
              <a:rPr lang="en-US" dirty="0" smtClean="0"/>
              <a:t>Debugging hardware as well as software</a:t>
            </a:r>
          </a:p>
          <a:p>
            <a:r>
              <a:rPr lang="en-US" dirty="0" smtClean="0"/>
              <a:t>You make people nervous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22" y="3785482"/>
            <a:ext cx="3634155" cy="2771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 – it’s about electricity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unplug your boards from your computer and the power source when making hardware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5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13848</TotalTime>
  <Words>687</Words>
  <Application>Microsoft Macintosh PowerPoint</Application>
  <PresentationFormat>On-screen Show (4:3)</PresentationFormat>
  <Paragraphs>154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Perception</vt:lpstr>
      <vt:lpstr>Our JavaScript can beat up Skynet </vt:lpstr>
      <vt:lpstr>About me</vt:lpstr>
      <vt:lpstr>“They” are watching</vt:lpstr>
      <vt:lpstr>Rise of the machines</vt:lpstr>
      <vt:lpstr>Rise of our machines</vt:lpstr>
      <vt:lpstr>Atwood’s Law</vt:lpstr>
      <vt:lpstr>Native JavaScript machines </vt:lpstr>
      <vt:lpstr>Pitfalls</vt:lpstr>
      <vt:lpstr>Caution – it’s about electricity</vt:lpstr>
      <vt:lpstr>PowerPoint Presentation</vt:lpstr>
      <vt:lpstr>What do I need?</vt:lpstr>
      <vt:lpstr>Hardware</vt:lpstr>
      <vt:lpstr>Tools</vt:lpstr>
      <vt:lpstr>Software</vt:lpstr>
      <vt:lpstr>Getting started</vt:lpstr>
      <vt:lpstr>Hello world   Blinky light</vt:lpstr>
      <vt:lpstr>Fun stuff</vt:lpstr>
      <vt:lpstr>Community</vt:lpstr>
      <vt:lpstr>Continuing the hack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JavaScript can beat up Skynet </dc:title>
  <dc:creator>Adrian Pomilio</dc:creator>
  <cp:lastModifiedBy>Adrian Pomilio</cp:lastModifiedBy>
  <cp:revision>122</cp:revision>
  <dcterms:created xsi:type="dcterms:W3CDTF">2014-08-09T18:52:29Z</dcterms:created>
  <dcterms:modified xsi:type="dcterms:W3CDTF">2014-09-13T22:44:03Z</dcterms:modified>
</cp:coreProperties>
</file>