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computer-science/general-purpose-processo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History_of_general-purpose_CPUs" TargetMode="External"/><Relationship Id="rId5" Type="http://schemas.openxmlformats.org/officeDocument/2006/relationships/hyperlink" Target="https://www.fpga4student.com/2017/04/verilog-code-for-16-bit-risc-processor.html" TargetMode="External"/><Relationship Id="rId4" Type="http://schemas.openxmlformats.org/officeDocument/2006/relationships/hyperlink" Target="https://en.wikibooks.org/wiki/Embedded_Control_Systems_Design/Processor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57800" y="0"/>
            <a:ext cx="14439901" cy="7391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1143000"/>
            <a:ext cx="502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Numele</a:t>
            </a:r>
            <a:r>
              <a:rPr lang="en-US" sz="3600" dirty="0" smtClean="0"/>
              <a:t> </a:t>
            </a:r>
            <a:r>
              <a:rPr lang="en-US" sz="3600" dirty="0" err="1" smtClean="0"/>
              <a:t>echipei</a:t>
            </a:r>
            <a:r>
              <a:rPr lang="en-US" sz="3600" dirty="0" smtClean="0"/>
              <a:t>:</a:t>
            </a:r>
          </a:p>
          <a:p>
            <a:r>
              <a:rPr lang="en-US" sz="7200" dirty="0"/>
              <a:t>0</a:t>
            </a:r>
            <a:r>
              <a:rPr lang="en-US" sz="7200" dirty="0" smtClean="0"/>
              <a:t>xcHa0s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4191000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Member</a:t>
            </a:r>
            <a:r>
              <a:rPr lang="en-US" b="1" dirty="0" smtClean="0"/>
              <a:t>ii:</a:t>
            </a:r>
            <a:endParaRPr lang="vi-VN" b="1" dirty="0" smtClean="0"/>
          </a:p>
          <a:p>
            <a:r>
              <a:rPr lang="vi-VN" dirty="0" smtClean="0"/>
              <a:t>Podean Roxana-Andreea</a:t>
            </a:r>
            <a:endParaRPr lang="en-US" dirty="0" smtClean="0"/>
          </a:p>
          <a:p>
            <a:r>
              <a:rPr lang="vi-VN"/>
              <a:t>Ploscaru </a:t>
            </a:r>
            <a:r>
              <a:rPr lang="vi-VN" smtClean="0"/>
              <a:t>Carla</a:t>
            </a:r>
            <a:endParaRPr lang="vi-VN" dirty="0"/>
          </a:p>
          <a:p>
            <a:r>
              <a:rPr lang="vi-VN" dirty="0"/>
              <a:t>Pop Adrian</a:t>
            </a:r>
          </a:p>
          <a:p>
            <a:r>
              <a:rPr lang="vi-VN" dirty="0"/>
              <a:t>Pop Alexandru</a:t>
            </a:r>
          </a:p>
          <a:p>
            <a:r>
              <a:rPr lang="vi-VN" dirty="0"/>
              <a:t>Plăvăț Vlad</a:t>
            </a:r>
          </a:p>
          <a:p>
            <a:r>
              <a:rPr lang="vi-VN" dirty="0"/>
              <a:t>Pop Tudor-Antoniu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1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77586" y="-38100"/>
            <a:ext cx="19780431" cy="1012507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" y="304799"/>
            <a:ext cx="8536114" cy="600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09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77586" y="-38100"/>
            <a:ext cx="19780431" cy="10125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066798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Tema</a:t>
            </a:r>
            <a:r>
              <a:rPr lang="en-US" sz="3600" dirty="0" smtClean="0"/>
              <a:t> </a:t>
            </a:r>
            <a:r>
              <a:rPr lang="en-US" sz="3600" dirty="0" err="1" smtClean="0"/>
              <a:t>aleasa</a:t>
            </a:r>
            <a:r>
              <a:rPr lang="en-US" sz="3600" dirty="0" smtClean="0"/>
              <a:t> de </a:t>
            </a:r>
            <a:r>
              <a:rPr lang="en-US" sz="3600" dirty="0" err="1" smtClean="0"/>
              <a:t>echipa</a:t>
            </a:r>
            <a:r>
              <a:rPr lang="en-US" sz="3600" dirty="0" smtClean="0"/>
              <a:t>:</a:t>
            </a:r>
          </a:p>
          <a:p>
            <a:r>
              <a:rPr lang="en-US" sz="6000" dirty="0" smtClean="0"/>
              <a:t>Calculator de </a:t>
            </a:r>
            <a:r>
              <a:rPr lang="en-US" sz="6000" dirty="0" err="1" smtClean="0"/>
              <a:t>buzunar</a:t>
            </a:r>
            <a:endParaRPr lang="en-US" sz="6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9718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81600" y="152400"/>
            <a:ext cx="14439901" cy="7391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838200"/>
            <a:ext cx="54864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/>
              <a:t>Bibliografie</a:t>
            </a:r>
            <a:r>
              <a:rPr lang="en-US" sz="8000" dirty="0"/>
              <a:t>:</a:t>
            </a:r>
          </a:p>
          <a:p>
            <a:r>
              <a:rPr lang="en-US" dirty="0">
                <a:solidFill>
                  <a:srgbClr val="FF0000"/>
                </a:solidFill>
                <a:hlinkClick r:id="rId3" tooltip="https://www.sciencedirect.com/topics/computer-science/general-purpose-processor"/>
              </a:rPr>
              <a:t>https://www.sciencedirect.com/topics/computer-science/general-purpose-processor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hlinkClick r:id="rId4" tooltip="https://en.wikibooks.org/wiki/Embedded_Control_Systems_Design/Processors"/>
              </a:rPr>
              <a:t>https://en.wikibooks.org/wiki/Embedded_Control_Systems_Design/Processors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hlinkClick r:id="rId5" tooltip="https://www.fpga4student.com/2017/04/verilog-code-for-16-bit-risc-processor.html"/>
              </a:rPr>
              <a:t>https://</a:t>
            </a:r>
            <a:r>
              <a:rPr lang="en-US" dirty="0" smtClean="0">
                <a:hlinkClick r:id="rId5" tooltip="https://www.fpga4student.com/2017/04/verilog-code-for-16-bit-risc-processor.html"/>
              </a:rPr>
              <a:t>www.fpga4student.com/2017/04/verilog-code-for-16-bit-risc-processor.html</a:t>
            </a:r>
            <a:endParaRPr lang="en-US" dirty="0" smtClean="0"/>
          </a:p>
          <a:p>
            <a:r>
              <a:rPr lang="en-US" u="sng" dirty="0">
                <a:hlinkClick r:id="rId6" tooltip="https://en.wikipedia.org/wiki/History_of_general-purpose_CPUs"/>
              </a:rPr>
              <a:t>https://en.wikipedia.org/wiki/History_of_general-purpose_CPUs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7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81601" y="152400"/>
            <a:ext cx="14439901" cy="7391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3195598"/>
            <a:ext cx="734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V</a:t>
            </a:r>
            <a:r>
              <a:rPr lang="vi-VN" sz="6600" dirty="0" smtClean="0"/>
              <a:t>ă</a:t>
            </a:r>
            <a:r>
              <a:rPr lang="en-US" sz="6600" dirty="0" smtClean="0"/>
              <a:t> </a:t>
            </a:r>
            <a:r>
              <a:rPr lang="en-US" sz="6600" dirty="0" err="1" smtClean="0"/>
              <a:t>mulțumim</a:t>
            </a:r>
            <a:r>
              <a:rPr lang="en-US" sz="6600" dirty="0" smtClean="0"/>
              <a:t>!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374726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https://github.com/ptudorr/0xcHa0s</a:t>
            </a:r>
          </a:p>
        </p:txBody>
      </p:sp>
    </p:spTree>
    <p:extLst>
      <p:ext uri="{BB962C8B-B14F-4D97-AF65-F5344CB8AC3E}">
        <p14:creationId xmlns:p14="http://schemas.microsoft.com/office/powerpoint/2010/main" val="296423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50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`</vt:lpstr>
      <vt:lpstr>`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</dc:creator>
  <cp:lastModifiedBy>Carla</cp:lastModifiedBy>
  <cp:revision>10</cp:revision>
  <dcterms:created xsi:type="dcterms:W3CDTF">2006-08-16T00:00:00Z</dcterms:created>
  <dcterms:modified xsi:type="dcterms:W3CDTF">2022-11-03T10:01:58Z</dcterms:modified>
</cp:coreProperties>
</file>