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33"/>
  </p:notesMasterIdLst>
  <p:handoutMasterIdLst>
    <p:handoutMasterId r:id="rId34"/>
  </p:handoutMasterIdLst>
  <p:sldIdLst>
    <p:sldId id="338" r:id="rId2"/>
    <p:sldId id="260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8" r:id="rId26"/>
    <p:sldId id="330" r:id="rId27"/>
    <p:sldId id="331" r:id="rId28"/>
    <p:sldId id="332" r:id="rId29"/>
    <p:sldId id="333" r:id="rId30"/>
    <p:sldId id="335" r:id="rId31"/>
    <p:sldId id="352" r:id="rId32"/>
  </p:sldIdLst>
  <p:sldSz cx="9677400" cy="7258050"/>
  <p:notesSz cx="7099300" cy="10234613"/>
  <p:defaultTextStyle>
    <a:defPPr>
      <a:defRPr lang="en-US"/>
    </a:defPPr>
    <a:lvl1pPr algn="l" rtl="0" fontAlgn="base">
      <a:lnSpc>
        <a:spcPct val="85000"/>
      </a:lnSpc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5000"/>
      </a:lnSpc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5000"/>
      </a:lnSpc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5000"/>
      </a:lnSpc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5000"/>
      </a:lnSpc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6">
          <p15:clr>
            <a:srgbClr val="A4A3A4"/>
          </p15:clr>
        </p15:guide>
        <p15:guide id="2" pos="30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berto.bugarin.diz" initials="a" lastIdx="11" clrIdx="0"/>
  <p:cmAuthor id="1" name="jrr.viqueira" initials="j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B9"/>
    <a:srgbClr val="D1E1A6"/>
    <a:srgbClr val="000000"/>
    <a:srgbClr val="B20000"/>
    <a:srgbClr val="003B76"/>
    <a:srgbClr val="C1FFC1"/>
    <a:srgbClr val="FFC1B3"/>
    <a:srgbClr val="21FF85"/>
    <a:srgbClr val="FFFF09"/>
    <a:srgbClr val="FF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303203-D78C-3CCC-F406-808D32D8D536}" v="47" dt="2025-03-10T09:37:14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286"/>
        <p:guide pos="3048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LLARROYA FERNANDEZ SEBASTIAN" userId="S::s.villarroya@usc.es::a689906c-e6d8-4d5e-9ef8-39c4eb118146" providerId="AD" clId="Web-{6B63B75D-C984-8F41-4DFE-60CF102B1039}"/>
    <pc:docChg chg="modSld">
      <pc:chgData name="VILLARROYA FERNANDEZ SEBASTIAN" userId="S::s.villarroya@usc.es::a689906c-e6d8-4d5e-9ef8-39c4eb118146" providerId="AD" clId="Web-{6B63B75D-C984-8F41-4DFE-60CF102B1039}" dt="2025-02-21T15:10:56.087" v="418"/>
      <pc:docMkLst>
        <pc:docMk/>
      </pc:docMkLst>
      <pc:sldChg chg="delSp delAnim">
        <pc:chgData name="VILLARROYA FERNANDEZ SEBASTIAN" userId="S::s.villarroya@usc.es::a689906c-e6d8-4d5e-9ef8-39c4eb118146" providerId="AD" clId="Web-{6B63B75D-C984-8F41-4DFE-60CF102B1039}" dt="2025-02-21T11:30:17.853" v="7"/>
        <pc:sldMkLst>
          <pc:docMk/>
          <pc:sldMk cId="2627570328" sldId="314"/>
        </pc:sldMkLst>
      </pc:sldChg>
      <pc:sldChg chg="delSp modSp delAnim">
        <pc:chgData name="VILLARROYA FERNANDEZ SEBASTIAN" userId="S::s.villarroya@usc.es::a689906c-e6d8-4d5e-9ef8-39c4eb118146" providerId="AD" clId="Web-{6B63B75D-C984-8F41-4DFE-60CF102B1039}" dt="2025-02-21T11:48:15.309" v="21" actId="1076"/>
        <pc:sldMkLst>
          <pc:docMk/>
          <pc:sldMk cId="549648048" sldId="316"/>
        </pc:sldMkLst>
        <pc:spChg chg="mod">
          <ac:chgData name="VILLARROYA FERNANDEZ SEBASTIAN" userId="S::s.villarroya@usc.es::a689906c-e6d8-4d5e-9ef8-39c4eb118146" providerId="AD" clId="Web-{6B63B75D-C984-8F41-4DFE-60CF102B1039}" dt="2025-02-21T11:48:15.231" v="16" actId="1076"/>
          <ac:spMkLst>
            <pc:docMk/>
            <pc:sldMk cId="549648048" sldId="316"/>
            <ac:spMk id="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1:48:15.294" v="20" actId="1076"/>
          <ac:spMkLst>
            <pc:docMk/>
            <pc:sldMk cId="549648048" sldId="316"/>
            <ac:spMk id="8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1:48:15.247" v="17" actId="1076"/>
          <ac:spMkLst>
            <pc:docMk/>
            <pc:sldMk cId="549648048" sldId="316"/>
            <ac:spMk id="26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1:48:15.309" v="21" actId="1076"/>
          <ac:spMkLst>
            <pc:docMk/>
            <pc:sldMk cId="549648048" sldId="316"/>
            <ac:spMk id="29" creationId="{00000000-0000-0000-0000-000000000000}"/>
          </ac:spMkLst>
        </pc:spChg>
        <pc:cxnChg chg="mod">
          <ac:chgData name="VILLARROYA FERNANDEZ SEBASTIAN" userId="S::s.villarroya@usc.es::a689906c-e6d8-4d5e-9ef8-39c4eb118146" providerId="AD" clId="Web-{6B63B75D-C984-8F41-4DFE-60CF102B1039}" dt="2025-02-21T11:48:15.262" v="18" actId="1076"/>
          <ac:cxnSpMkLst>
            <pc:docMk/>
            <pc:sldMk cId="549648048" sldId="316"/>
            <ac:cxnSpMk id="7" creationId="{00000000-0000-0000-0000-000000000000}"/>
          </ac:cxnSpMkLst>
        </pc:cxnChg>
        <pc:cxnChg chg="mod">
          <ac:chgData name="VILLARROYA FERNANDEZ SEBASTIAN" userId="S::s.villarroya@usc.es::a689906c-e6d8-4d5e-9ef8-39c4eb118146" providerId="AD" clId="Web-{6B63B75D-C984-8F41-4DFE-60CF102B1039}" dt="2025-02-21T11:48:15.278" v="19" actId="1076"/>
          <ac:cxnSpMkLst>
            <pc:docMk/>
            <pc:sldMk cId="549648048" sldId="316"/>
            <ac:cxnSpMk id="27" creationId="{00000000-0000-0000-0000-000000000000}"/>
          </ac:cxnSpMkLst>
        </pc:cxnChg>
      </pc:sldChg>
      <pc:sldChg chg="modSp">
        <pc:chgData name="VILLARROYA FERNANDEZ SEBASTIAN" userId="S::s.villarroya@usc.es::a689906c-e6d8-4d5e-9ef8-39c4eb118146" providerId="AD" clId="Web-{6B63B75D-C984-8F41-4DFE-60CF102B1039}" dt="2025-02-21T11:56:40.841" v="34" actId="20577"/>
        <pc:sldMkLst>
          <pc:docMk/>
          <pc:sldMk cId="1931205324" sldId="317"/>
        </pc:sldMkLst>
        <pc:spChg chg="mod">
          <ac:chgData name="VILLARROYA FERNANDEZ SEBASTIAN" userId="S::s.villarroya@usc.es::a689906c-e6d8-4d5e-9ef8-39c4eb118146" providerId="AD" clId="Web-{6B63B75D-C984-8F41-4DFE-60CF102B1039}" dt="2025-02-21T11:56:40.841" v="34" actId="20577"/>
          <ac:spMkLst>
            <pc:docMk/>
            <pc:sldMk cId="1931205324" sldId="317"/>
            <ac:spMk id="25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1:56:27.372" v="33" actId="14100"/>
          <ac:spMkLst>
            <pc:docMk/>
            <pc:sldMk cId="1931205324" sldId="317"/>
            <ac:spMk id="30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1:56:23.778" v="32" actId="14100"/>
          <ac:spMkLst>
            <pc:docMk/>
            <pc:sldMk cId="1931205324" sldId="317"/>
            <ac:spMk id="32" creationId="{00000000-0000-0000-0000-000000000000}"/>
          </ac:spMkLst>
        </pc:spChg>
        <pc:graphicFrameChg chg="mod modGraphic">
          <ac:chgData name="VILLARROYA FERNANDEZ SEBASTIAN" userId="S::s.villarroya@usc.es::a689906c-e6d8-4d5e-9ef8-39c4eb118146" providerId="AD" clId="Web-{6B63B75D-C984-8F41-4DFE-60CF102B1039}" dt="2025-02-21T11:56:20.168" v="31"/>
          <ac:graphicFrameMkLst>
            <pc:docMk/>
            <pc:sldMk cId="1931205324" sldId="317"/>
            <ac:graphicFrameMk id="3" creationId="{00000000-0000-0000-0000-000000000000}"/>
          </ac:graphicFrameMkLst>
        </pc:graphicFrameChg>
      </pc:sldChg>
      <pc:sldChg chg="modSp">
        <pc:chgData name="VILLARROYA FERNANDEZ SEBASTIAN" userId="S::s.villarroya@usc.es::a689906c-e6d8-4d5e-9ef8-39c4eb118146" providerId="AD" clId="Web-{6B63B75D-C984-8F41-4DFE-60CF102B1039}" dt="2025-02-21T12:43:29.977" v="108" actId="20577"/>
        <pc:sldMkLst>
          <pc:docMk/>
          <pc:sldMk cId="2767061293" sldId="319"/>
        </pc:sldMkLst>
        <pc:spChg chg="mod">
          <ac:chgData name="VILLARROYA FERNANDEZ SEBASTIAN" userId="S::s.villarroya@usc.es::a689906c-e6d8-4d5e-9ef8-39c4eb118146" providerId="AD" clId="Web-{6B63B75D-C984-8F41-4DFE-60CF102B1039}" dt="2025-02-21T12:43:29.977" v="108" actId="20577"/>
          <ac:spMkLst>
            <pc:docMk/>
            <pc:sldMk cId="2767061293" sldId="319"/>
            <ac:spMk id="25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2:14:58.532" v="78" actId="1076"/>
          <ac:spMkLst>
            <pc:docMk/>
            <pc:sldMk cId="2767061293" sldId="319"/>
            <ac:spMk id="34" creationId="{00000000-0000-0000-0000-000000000000}"/>
          </ac:spMkLst>
        </pc:spChg>
        <pc:graphicFrameChg chg="mod">
          <ac:chgData name="VILLARROYA FERNANDEZ SEBASTIAN" userId="S::s.villarroya@usc.es::a689906c-e6d8-4d5e-9ef8-39c4eb118146" providerId="AD" clId="Web-{6B63B75D-C984-8F41-4DFE-60CF102B1039}" dt="2025-02-21T12:14:58.516" v="77" actId="1076"/>
          <ac:graphicFrameMkLst>
            <pc:docMk/>
            <pc:sldMk cId="2767061293" sldId="319"/>
            <ac:graphicFrameMk id="3" creationId="{00000000-0000-0000-0000-000000000000}"/>
          </ac:graphicFrameMkLst>
        </pc:graphicFrameChg>
      </pc:sldChg>
      <pc:sldChg chg="modSp">
        <pc:chgData name="VILLARROYA FERNANDEZ SEBASTIAN" userId="S::s.villarroya@usc.es::a689906c-e6d8-4d5e-9ef8-39c4eb118146" providerId="AD" clId="Web-{6B63B75D-C984-8F41-4DFE-60CF102B1039}" dt="2025-02-21T12:55:39.235" v="153" actId="20577"/>
        <pc:sldMkLst>
          <pc:docMk/>
          <pc:sldMk cId="3583573802" sldId="320"/>
        </pc:sldMkLst>
        <pc:spChg chg="mod">
          <ac:chgData name="VILLARROYA FERNANDEZ SEBASTIAN" userId="S::s.villarroya@usc.es::a689906c-e6d8-4d5e-9ef8-39c4eb118146" providerId="AD" clId="Web-{6B63B75D-C984-8F41-4DFE-60CF102B1039}" dt="2025-02-21T12:55:39.235" v="153" actId="20577"/>
          <ac:spMkLst>
            <pc:docMk/>
            <pc:sldMk cId="3583573802" sldId="320"/>
            <ac:spMk id="25" creationId="{00000000-0000-0000-0000-000000000000}"/>
          </ac:spMkLst>
        </pc:spChg>
      </pc:sldChg>
      <pc:sldChg chg="delSp modSp delAnim">
        <pc:chgData name="VILLARROYA FERNANDEZ SEBASTIAN" userId="S::s.villarroya@usc.es::a689906c-e6d8-4d5e-9ef8-39c4eb118146" providerId="AD" clId="Web-{6B63B75D-C984-8F41-4DFE-60CF102B1039}" dt="2025-02-21T12:57:09.862" v="169" actId="1076"/>
        <pc:sldMkLst>
          <pc:docMk/>
          <pc:sldMk cId="889728649" sldId="321"/>
        </pc:sldMkLst>
        <pc:spChg chg="mod">
          <ac:chgData name="VILLARROYA FERNANDEZ SEBASTIAN" userId="S::s.villarroya@usc.es::a689906c-e6d8-4d5e-9ef8-39c4eb118146" providerId="AD" clId="Web-{6B63B75D-C984-8F41-4DFE-60CF102B1039}" dt="2025-02-21T12:57:09.769" v="166" actId="1076"/>
          <ac:spMkLst>
            <pc:docMk/>
            <pc:sldMk cId="889728649" sldId="321"/>
            <ac:spMk id="47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2:57:09.800" v="167" actId="1076"/>
          <ac:spMkLst>
            <pc:docMk/>
            <pc:sldMk cId="889728649" sldId="321"/>
            <ac:spMk id="48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2:57:09.831" v="168" actId="1076"/>
          <ac:spMkLst>
            <pc:docMk/>
            <pc:sldMk cId="889728649" sldId="321"/>
            <ac:spMk id="49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2:57:09.862" v="169" actId="1076"/>
          <ac:spMkLst>
            <pc:docMk/>
            <pc:sldMk cId="889728649" sldId="321"/>
            <ac:spMk id="50" creationId="{00000000-0000-0000-0000-000000000000}"/>
          </ac:spMkLst>
        </pc:spChg>
        <pc:graphicFrameChg chg="mod">
          <ac:chgData name="VILLARROYA FERNANDEZ SEBASTIAN" userId="S::s.villarroya@usc.es::a689906c-e6d8-4d5e-9ef8-39c4eb118146" providerId="AD" clId="Web-{6B63B75D-C984-8F41-4DFE-60CF102B1039}" dt="2025-02-21T12:57:09.644" v="163" actId="1076"/>
          <ac:graphicFrameMkLst>
            <pc:docMk/>
            <pc:sldMk cId="889728649" sldId="321"/>
            <ac:graphicFrameMk id="44" creationId="{00000000-0000-0000-0000-000000000000}"/>
          </ac:graphicFrameMkLst>
        </pc:graphicFrameChg>
        <pc:graphicFrameChg chg="mod">
          <ac:chgData name="VILLARROYA FERNANDEZ SEBASTIAN" userId="S::s.villarroya@usc.es::a689906c-e6d8-4d5e-9ef8-39c4eb118146" providerId="AD" clId="Web-{6B63B75D-C984-8F41-4DFE-60CF102B1039}" dt="2025-02-21T12:57:09.691" v="164" actId="1076"/>
          <ac:graphicFrameMkLst>
            <pc:docMk/>
            <pc:sldMk cId="889728649" sldId="321"/>
            <ac:graphicFrameMk id="45" creationId="{00000000-0000-0000-0000-000000000000}"/>
          </ac:graphicFrameMkLst>
        </pc:graphicFrameChg>
        <pc:graphicFrameChg chg="mod">
          <ac:chgData name="VILLARROYA FERNANDEZ SEBASTIAN" userId="S::s.villarroya@usc.es::a689906c-e6d8-4d5e-9ef8-39c4eb118146" providerId="AD" clId="Web-{6B63B75D-C984-8F41-4DFE-60CF102B1039}" dt="2025-02-21T12:57:09.737" v="165" actId="1076"/>
          <ac:graphicFrameMkLst>
            <pc:docMk/>
            <pc:sldMk cId="889728649" sldId="321"/>
            <ac:graphicFrameMk id="46" creationId="{00000000-0000-0000-0000-000000000000}"/>
          </ac:graphicFrameMkLst>
        </pc:graphicFrameChg>
      </pc:sldChg>
      <pc:sldChg chg="addSp delSp modSp addAnim delAnim">
        <pc:chgData name="VILLARROYA FERNANDEZ SEBASTIAN" userId="S::s.villarroya@usc.es::a689906c-e6d8-4d5e-9ef8-39c4eb118146" providerId="AD" clId="Web-{6B63B75D-C984-8F41-4DFE-60CF102B1039}" dt="2025-02-21T14:30:56.589" v="187" actId="1076"/>
        <pc:sldMkLst>
          <pc:docMk/>
          <pc:sldMk cId="993491369" sldId="322"/>
        </pc:sldMkLst>
        <pc:spChg chg="add del mod">
          <ac:chgData name="VILLARROYA FERNANDEZ SEBASTIAN" userId="S::s.villarroya@usc.es::a689906c-e6d8-4d5e-9ef8-39c4eb118146" providerId="AD" clId="Web-{6B63B75D-C984-8F41-4DFE-60CF102B1039}" dt="2025-02-21T14:27:55.661" v="176" actId="1076"/>
          <ac:spMkLst>
            <pc:docMk/>
            <pc:sldMk cId="993491369" sldId="322"/>
            <ac:spMk id="25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4:29:15.351" v="179" actId="1076"/>
          <ac:spMkLst>
            <pc:docMk/>
            <pc:sldMk cId="993491369" sldId="322"/>
            <ac:spMk id="27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4:30:56.589" v="187" actId="1076"/>
          <ac:spMkLst>
            <pc:docMk/>
            <pc:sldMk cId="993491369" sldId="322"/>
            <ac:spMk id="28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4:29:15.414" v="181" actId="1076"/>
          <ac:spMkLst>
            <pc:docMk/>
            <pc:sldMk cId="993491369" sldId="322"/>
            <ac:spMk id="30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4:29:15.523" v="185" actId="1076"/>
          <ac:spMkLst>
            <pc:docMk/>
            <pc:sldMk cId="993491369" sldId="322"/>
            <ac:spMk id="34" creationId="{00000000-0000-0000-0000-000000000000}"/>
          </ac:spMkLst>
        </pc:spChg>
        <pc:graphicFrameChg chg="mod">
          <ac:chgData name="VILLARROYA FERNANDEZ SEBASTIAN" userId="S::s.villarroya@usc.es::a689906c-e6d8-4d5e-9ef8-39c4eb118146" providerId="AD" clId="Web-{6B63B75D-C984-8F41-4DFE-60CF102B1039}" dt="2025-02-21T14:29:15.320" v="178" actId="1076"/>
          <ac:graphicFrameMkLst>
            <pc:docMk/>
            <pc:sldMk cId="993491369" sldId="322"/>
            <ac:graphicFrameMk id="26" creationId="{00000000-0000-0000-0000-000000000000}"/>
          </ac:graphicFrameMkLst>
        </pc:graphicFrameChg>
        <pc:graphicFrameChg chg="mod">
          <ac:chgData name="VILLARROYA FERNANDEZ SEBASTIAN" userId="S::s.villarroya@usc.es::a689906c-e6d8-4d5e-9ef8-39c4eb118146" providerId="AD" clId="Web-{6B63B75D-C984-8F41-4DFE-60CF102B1039}" dt="2025-02-21T14:29:15.383" v="180" actId="1076"/>
          <ac:graphicFrameMkLst>
            <pc:docMk/>
            <pc:sldMk cId="993491369" sldId="322"/>
            <ac:graphicFrameMk id="29" creationId="{00000000-0000-0000-0000-000000000000}"/>
          </ac:graphicFrameMkLst>
        </pc:graphicFrameChg>
        <pc:graphicFrameChg chg="mod">
          <ac:chgData name="VILLARROYA FERNANDEZ SEBASTIAN" userId="S::s.villarroya@usc.es::a689906c-e6d8-4d5e-9ef8-39c4eb118146" providerId="AD" clId="Web-{6B63B75D-C984-8F41-4DFE-60CF102B1039}" dt="2025-02-21T14:29:15.492" v="184" actId="1076"/>
          <ac:graphicFrameMkLst>
            <pc:docMk/>
            <pc:sldMk cId="993491369" sldId="322"/>
            <ac:graphicFrameMk id="33" creationId="{00000000-0000-0000-0000-000000000000}"/>
          </ac:graphicFrameMkLst>
        </pc:graphicFrameChg>
        <pc:picChg chg="mod">
          <ac:chgData name="VILLARROYA FERNANDEZ SEBASTIAN" userId="S::s.villarroya@usc.es::a689906c-e6d8-4d5e-9ef8-39c4eb118146" providerId="AD" clId="Web-{6B63B75D-C984-8F41-4DFE-60CF102B1039}" dt="2025-02-21T14:29:15.445" v="182" actId="1076"/>
          <ac:picMkLst>
            <pc:docMk/>
            <pc:sldMk cId="993491369" sldId="322"/>
            <ac:picMk id="31" creationId="{00000000-0000-0000-0000-000000000000}"/>
          </ac:picMkLst>
        </pc:picChg>
        <pc:picChg chg="mod">
          <ac:chgData name="VILLARROYA FERNANDEZ SEBASTIAN" userId="S::s.villarroya@usc.es::a689906c-e6d8-4d5e-9ef8-39c4eb118146" providerId="AD" clId="Web-{6B63B75D-C984-8F41-4DFE-60CF102B1039}" dt="2025-02-21T14:29:15.461" v="183" actId="1076"/>
          <ac:picMkLst>
            <pc:docMk/>
            <pc:sldMk cId="993491369" sldId="322"/>
            <ac:picMk id="32" creationId="{00000000-0000-0000-0000-000000000000}"/>
          </ac:picMkLst>
        </pc:picChg>
        <pc:picChg chg="mod">
          <ac:chgData name="VILLARROYA FERNANDEZ SEBASTIAN" userId="S::s.villarroya@usc.es::a689906c-e6d8-4d5e-9ef8-39c4eb118146" providerId="AD" clId="Web-{6B63B75D-C984-8F41-4DFE-60CF102B1039}" dt="2025-02-21T14:29:15.555" v="186" actId="1076"/>
          <ac:picMkLst>
            <pc:docMk/>
            <pc:sldMk cId="993491369" sldId="322"/>
            <ac:picMk id="35" creationId="{00000000-0000-0000-0000-000000000000}"/>
          </ac:picMkLst>
        </pc:picChg>
      </pc:sldChg>
      <pc:sldChg chg="addSp delSp modSp addAnim delAnim">
        <pc:chgData name="VILLARROYA FERNANDEZ SEBASTIAN" userId="S::s.villarroya@usc.es::a689906c-e6d8-4d5e-9ef8-39c4eb118146" providerId="AD" clId="Web-{6B63B75D-C984-8F41-4DFE-60CF102B1039}" dt="2025-02-21T14:43:57.051" v="386" actId="1076"/>
        <pc:sldMkLst>
          <pc:docMk/>
          <pc:sldMk cId="3068662951" sldId="323"/>
        </pc:sldMkLst>
        <pc:spChg chg="mod">
          <ac:chgData name="VILLARROYA FERNANDEZ SEBASTIAN" userId="S::s.villarroya@usc.es::a689906c-e6d8-4d5e-9ef8-39c4eb118146" providerId="AD" clId="Web-{6B63B75D-C984-8F41-4DFE-60CF102B1039}" dt="2025-02-21T14:39:57.153" v="349" actId="1076"/>
          <ac:spMkLst>
            <pc:docMk/>
            <pc:sldMk cId="3068662951" sldId="323"/>
            <ac:spMk id="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4:43:57.005" v="385" actId="1076"/>
          <ac:spMkLst>
            <pc:docMk/>
            <pc:sldMk cId="3068662951" sldId="323"/>
            <ac:spMk id="9" creationId="{00000000-0000-0000-0000-000000000000}"/>
          </ac:spMkLst>
        </pc:spChg>
        <pc:spChg chg="add del mod">
          <ac:chgData name="VILLARROYA FERNANDEZ SEBASTIAN" userId="S::s.villarroya@usc.es::a689906c-e6d8-4d5e-9ef8-39c4eb118146" providerId="AD" clId="Web-{6B63B75D-C984-8F41-4DFE-60CF102B1039}" dt="2025-02-21T14:38:32.244" v="313" actId="14100"/>
          <ac:spMkLst>
            <pc:docMk/>
            <pc:sldMk cId="3068662951" sldId="323"/>
            <ac:spMk id="25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4:42:04.110" v="365" actId="1076"/>
          <ac:spMkLst>
            <pc:docMk/>
            <pc:sldMk cId="3068662951" sldId="323"/>
            <ac:spMk id="26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4:41:31.250" v="364" actId="1076"/>
          <ac:spMkLst>
            <pc:docMk/>
            <pc:sldMk cId="3068662951" sldId="323"/>
            <ac:spMk id="27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4:40:53.561" v="358" actId="1076"/>
          <ac:spMkLst>
            <pc:docMk/>
            <pc:sldMk cId="3068662951" sldId="323"/>
            <ac:spMk id="29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4:40:45.967" v="356" actId="1076"/>
          <ac:spMkLst>
            <pc:docMk/>
            <pc:sldMk cId="3068662951" sldId="323"/>
            <ac:spMk id="30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4:42:15.798" v="366" actId="1076"/>
          <ac:spMkLst>
            <pc:docMk/>
            <pc:sldMk cId="3068662951" sldId="323"/>
            <ac:spMk id="31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4:43:31.597" v="375" actId="1076"/>
          <ac:spMkLst>
            <pc:docMk/>
            <pc:sldMk cId="3068662951" sldId="323"/>
            <ac:spMk id="37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4:43:28.222" v="374" actId="1076"/>
          <ac:spMkLst>
            <pc:docMk/>
            <pc:sldMk cId="3068662951" sldId="323"/>
            <ac:spMk id="38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4:42:53.409" v="368" actId="1076"/>
          <ac:spMkLst>
            <pc:docMk/>
            <pc:sldMk cId="3068662951" sldId="323"/>
            <ac:spMk id="39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4:39:09.698" v="336" actId="1076"/>
          <ac:spMkLst>
            <pc:docMk/>
            <pc:sldMk cId="3068662951" sldId="323"/>
            <ac:spMk id="4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4:36:52.960" v="191" actId="1076"/>
          <ac:spMkLst>
            <pc:docMk/>
            <pc:sldMk cId="3068662951" sldId="323"/>
            <ac:spMk id="44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4:39:09.777" v="338" actId="1076"/>
          <ac:spMkLst>
            <pc:docMk/>
            <pc:sldMk cId="3068662951" sldId="323"/>
            <ac:spMk id="46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4:43:56.895" v="382" actId="1076"/>
          <ac:spMkLst>
            <pc:docMk/>
            <pc:sldMk cId="3068662951" sldId="323"/>
            <ac:spMk id="47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4:43:56.926" v="383" actId="1076"/>
          <ac:spMkLst>
            <pc:docMk/>
            <pc:sldMk cId="3068662951" sldId="323"/>
            <ac:spMk id="48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4:43:56.973" v="384" actId="1076"/>
          <ac:spMkLst>
            <pc:docMk/>
            <pc:sldMk cId="3068662951" sldId="323"/>
            <ac:spMk id="49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4:43:57.051" v="386" actId="1076"/>
          <ac:spMkLst>
            <pc:docMk/>
            <pc:sldMk cId="3068662951" sldId="323"/>
            <ac:spMk id="51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4:39:09.855" v="340" actId="1076"/>
          <ac:spMkLst>
            <pc:docMk/>
            <pc:sldMk cId="3068662951" sldId="323"/>
            <ac:spMk id="53" creationId="{00000000-0000-0000-0000-000000000000}"/>
          </ac:spMkLst>
        </pc:spChg>
        <pc:graphicFrameChg chg="mod">
          <ac:chgData name="VILLARROYA FERNANDEZ SEBASTIAN" userId="S::s.villarroya@usc.es::a689906c-e6d8-4d5e-9ef8-39c4eb118146" providerId="AD" clId="Web-{6B63B75D-C984-8F41-4DFE-60CF102B1039}" dt="2025-02-21T14:39:09.667" v="335" actId="1076"/>
          <ac:graphicFrameMkLst>
            <pc:docMk/>
            <pc:sldMk cId="3068662951" sldId="323"/>
            <ac:graphicFrameMk id="41" creationId="{00000000-0000-0000-0000-000000000000}"/>
          </ac:graphicFrameMkLst>
        </pc:graphicFrameChg>
        <pc:graphicFrameChg chg="mod">
          <ac:chgData name="VILLARROYA FERNANDEZ SEBASTIAN" userId="S::s.villarroya@usc.es::a689906c-e6d8-4d5e-9ef8-39c4eb118146" providerId="AD" clId="Web-{6B63B75D-C984-8F41-4DFE-60CF102B1039}" dt="2025-02-21T14:36:52.913" v="190" actId="1076"/>
          <ac:graphicFrameMkLst>
            <pc:docMk/>
            <pc:sldMk cId="3068662951" sldId="323"/>
            <ac:graphicFrameMk id="43" creationId="{00000000-0000-0000-0000-000000000000}"/>
          </ac:graphicFrameMkLst>
        </pc:graphicFrameChg>
        <pc:graphicFrameChg chg="mod">
          <ac:chgData name="VILLARROYA FERNANDEZ SEBASTIAN" userId="S::s.villarroya@usc.es::a689906c-e6d8-4d5e-9ef8-39c4eb118146" providerId="AD" clId="Web-{6B63B75D-C984-8F41-4DFE-60CF102B1039}" dt="2025-02-21T14:39:09.745" v="337" actId="1076"/>
          <ac:graphicFrameMkLst>
            <pc:docMk/>
            <pc:sldMk cId="3068662951" sldId="323"/>
            <ac:graphicFrameMk id="45" creationId="{00000000-0000-0000-0000-000000000000}"/>
          </ac:graphicFrameMkLst>
        </pc:graphicFrameChg>
        <pc:graphicFrameChg chg="mod">
          <ac:chgData name="VILLARROYA FERNANDEZ SEBASTIAN" userId="S::s.villarroya@usc.es::a689906c-e6d8-4d5e-9ef8-39c4eb118146" providerId="AD" clId="Web-{6B63B75D-C984-8F41-4DFE-60CF102B1039}" dt="2025-02-21T14:39:09.824" v="339" actId="1076"/>
          <ac:graphicFrameMkLst>
            <pc:docMk/>
            <pc:sldMk cId="3068662951" sldId="323"/>
            <ac:graphicFrameMk id="52" creationId="{00000000-0000-0000-0000-000000000000}"/>
          </ac:graphicFrameMkLst>
        </pc:graphicFrameChg>
        <pc:cxnChg chg="mod">
          <ac:chgData name="VILLARROYA FERNANDEZ SEBASTIAN" userId="S::s.villarroya@usc.es::a689906c-e6d8-4d5e-9ef8-39c4eb118146" providerId="AD" clId="Web-{6B63B75D-C984-8F41-4DFE-60CF102B1039}" dt="2025-02-21T14:40:10.294" v="352" actId="1076"/>
          <ac:cxnSpMkLst>
            <pc:docMk/>
            <pc:sldMk cId="3068662951" sldId="323"/>
            <ac:cxnSpMk id="7" creationId="{00000000-0000-0000-0000-000000000000}"/>
          </ac:cxnSpMkLst>
        </pc:cxnChg>
        <pc:cxnChg chg="mod">
          <ac:chgData name="VILLARROYA FERNANDEZ SEBASTIAN" userId="S::s.villarroya@usc.es::a689906c-e6d8-4d5e-9ef8-39c4eb118146" providerId="AD" clId="Web-{6B63B75D-C984-8F41-4DFE-60CF102B1039}" dt="2025-02-21T14:40:57.530" v="360" actId="1076"/>
          <ac:cxnSpMkLst>
            <pc:docMk/>
            <pc:sldMk cId="3068662951" sldId="323"/>
            <ac:cxnSpMk id="32" creationId="{00000000-0000-0000-0000-000000000000}"/>
          </ac:cxnSpMkLst>
        </pc:cxnChg>
        <pc:cxnChg chg="mod">
          <ac:chgData name="VILLARROYA FERNANDEZ SEBASTIAN" userId="S::s.villarroya@usc.es::a689906c-e6d8-4d5e-9ef8-39c4eb118146" providerId="AD" clId="Web-{6B63B75D-C984-8F41-4DFE-60CF102B1039}" dt="2025-02-21T14:43:37.270" v="376" actId="1076"/>
          <ac:cxnSpMkLst>
            <pc:docMk/>
            <pc:sldMk cId="3068662951" sldId="323"/>
            <ac:cxnSpMk id="40" creationId="{00000000-0000-0000-0000-000000000000}"/>
          </ac:cxnSpMkLst>
        </pc:cxnChg>
      </pc:sldChg>
      <pc:sldChg chg="modSp delAnim modAnim">
        <pc:chgData name="VILLARROYA FERNANDEZ SEBASTIAN" userId="S::s.villarroya@usc.es::a689906c-e6d8-4d5e-9ef8-39c4eb118146" providerId="AD" clId="Web-{6B63B75D-C984-8F41-4DFE-60CF102B1039}" dt="2025-02-21T15:10:56.087" v="418"/>
        <pc:sldMkLst>
          <pc:docMk/>
          <pc:sldMk cId="3847647344" sldId="324"/>
        </pc:sldMkLst>
        <pc:spChg chg="mod">
          <ac:chgData name="VILLARROYA FERNANDEZ SEBASTIAN" userId="S::s.villarroya@usc.es::a689906c-e6d8-4d5e-9ef8-39c4eb118146" providerId="AD" clId="Web-{6B63B75D-C984-8F41-4DFE-60CF102B1039}" dt="2025-02-21T14:55:13.510" v="391" actId="1076"/>
          <ac:spMkLst>
            <pc:docMk/>
            <pc:sldMk cId="3847647344" sldId="324"/>
            <ac:spMk id="8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4:54:45.400" v="390" actId="20577"/>
          <ac:spMkLst>
            <pc:docMk/>
            <pc:sldMk cId="3847647344" sldId="324"/>
            <ac:spMk id="25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4:55:13.807" v="401" actId="1076"/>
          <ac:spMkLst>
            <pc:docMk/>
            <pc:sldMk cId="3847647344" sldId="324"/>
            <ac:spMk id="3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4:55:13.542" v="392" actId="1076"/>
          <ac:spMkLst>
            <pc:docMk/>
            <pc:sldMk cId="3847647344" sldId="324"/>
            <ac:spMk id="61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4:55:13.573" v="393" actId="1076"/>
          <ac:spMkLst>
            <pc:docMk/>
            <pc:sldMk cId="3847647344" sldId="324"/>
            <ac:spMk id="63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4:55:13.604" v="394" actId="1076"/>
          <ac:spMkLst>
            <pc:docMk/>
            <pc:sldMk cId="3847647344" sldId="324"/>
            <ac:spMk id="68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4:55:13.635" v="395" actId="1076"/>
          <ac:spMkLst>
            <pc:docMk/>
            <pc:sldMk cId="3847647344" sldId="324"/>
            <ac:spMk id="69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4:55:13.651" v="396" actId="1076"/>
          <ac:spMkLst>
            <pc:docMk/>
            <pc:sldMk cId="3847647344" sldId="324"/>
            <ac:spMk id="70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4:55:13.682" v="397" actId="1076"/>
          <ac:spMkLst>
            <pc:docMk/>
            <pc:sldMk cId="3847647344" sldId="324"/>
            <ac:spMk id="71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4:55:13.714" v="398" actId="1076"/>
          <ac:spMkLst>
            <pc:docMk/>
            <pc:sldMk cId="3847647344" sldId="324"/>
            <ac:spMk id="7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4:55:13.745" v="399" actId="1076"/>
          <ac:spMkLst>
            <pc:docMk/>
            <pc:sldMk cId="3847647344" sldId="324"/>
            <ac:spMk id="73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B63B75D-C984-8F41-4DFE-60CF102B1039}" dt="2025-02-21T14:55:13.776" v="400" actId="1076"/>
          <ac:spMkLst>
            <pc:docMk/>
            <pc:sldMk cId="3847647344" sldId="324"/>
            <ac:spMk id="74" creationId="{00000000-0000-0000-0000-000000000000}"/>
          </ac:spMkLst>
        </pc:spChg>
      </pc:sldChg>
    </pc:docChg>
  </pc:docChgLst>
  <pc:docChgLst>
    <pc:chgData name="VILLARROYA FERNANDEZ SEBASTIAN" userId="a689906c-e6d8-4d5e-9ef8-39c4eb118146" providerId="ADAL" clId="{AC848586-5E5D-43ED-8E46-E530D62CD61D}"/>
    <pc:docChg chg="undo custSel delSld modSld">
      <pc:chgData name="VILLARROYA FERNANDEZ SEBASTIAN" userId="a689906c-e6d8-4d5e-9ef8-39c4eb118146" providerId="ADAL" clId="{AC848586-5E5D-43ED-8E46-E530D62CD61D}" dt="2025-02-21T19:07:16.427" v="322" actId="20577"/>
      <pc:docMkLst>
        <pc:docMk/>
      </pc:docMkLst>
      <pc:sldChg chg="modSp mod">
        <pc:chgData name="VILLARROYA FERNANDEZ SEBASTIAN" userId="a689906c-e6d8-4d5e-9ef8-39c4eb118146" providerId="ADAL" clId="{AC848586-5E5D-43ED-8E46-E530D62CD61D}" dt="2025-02-21T17:40:02.556" v="21" actId="12"/>
        <pc:sldMkLst>
          <pc:docMk/>
          <pc:sldMk cId="0" sldId="260"/>
        </pc:sldMkLst>
        <pc:spChg chg="mod">
          <ac:chgData name="VILLARROYA FERNANDEZ SEBASTIAN" userId="a689906c-e6d8-4d5e-9ef8-39c4eb118146" providerId="ADAL" clId="{AC848586-5E5D-43ED-8E46-E530D62CD61D}" dt="2025-02-21T17:40:02.556" v="21" actId="12"/>
          <ac:spMkLst>
            <pc:docMk/>
            <pc:sldMk cId="0" sldId="260"/>
            <ac:spMk id="4" creationId="{00000000-0000-0000-0000-000000000000}"/>
          </ac:spMkLst>
        </pc:spChg>
      </pc:sldChg>
      <pc:sldChg chg="delSp mod">
        <pc:chgData name="VILLARROYA FERNANDEZ SEBASTIAN" userId="a689906c-e6d8-4d5e-9ef8-39c4eb118146" providerId="ADAL" clId="{AC848586-5E5D-43ED-8E46-E530D62CD61D}" dt="2025-02-21T18:40:21.998" v="276" actId="478"/>
        <pc:sldMkLst>
          <pc:docMk/>
          <pc:sldMk cId="1131921094" sldId="304"/>
        </pc:sldMkLst>
      </pc:sldChg>
      <pc:sldChg chg="delSp modSp mod">
        <pc:chgData name="VILLARROYA FERNANDEZ SEBASTIAN" userId="a689906c-e6d8-4d5e-9ef8-39c4eb118146" providerId="ADAL" clId="{AC848586-5E5D-43ED-8E46-E530D62CD61D}" dt="2025-02-21T18:40:19.818" v="275" actId="478"/>
        <pc:sldMkLst>
          <pc:docMk/>
          <pc:sldMk cId="2760289147" sldId="306"/>
        </pc:sldMkLst>
        <pc:spChg chg="mod">
          <ac:chgData name="VILLARROYA FERNANDEZ SEBASTIAN" userId="a689906c-e6d8-4d5e-9ef8-39c4eb118146" providerId="ADAL" clId="{AC848586-5E5D-43ED-8E46-E530D62CD61D}" dt="2025-02-21T17:40:15.116" v="23" actId="12"/>
          <ac:spMkLst>
            <pc:docMk/>
            <pc:sldMk cId="2760289147" sldId="306"/>
            <ac:spMk id="25" creationId="{00000000-0000-0000-0000-000000000000}"/>
          </ac:spMkLst>
        </pc:spChg>
      </pc:sldChg>
      <pc:sldChg chg="delSp mod">
        <pc:chgData name="VILLARROYA FERNANDEZ SEBASTIAN" userId="a689906c-e6d8-4d5e-9ef8-39c4eb118146" providerId="ADAL" clId="{AC848586-5E5D-43ED-8E46-E530D62CD61D}" dt="2025-02-21T18:40:16.070" v="273" actId="478"/>
        <pc:sldMkLst>
          <pc:docMk/>
          <pc:sldMk cId="1284290548" sldId="307"/>
        </pc:sldMkLst>
      </pc:sldChg>
      <pc:sldChg chg="delSp modSp mod">
        <pc:chgData name="VILLARROYA FERNANDEZ SEBASTIAN" userId="a689906c-e6d8-4d5e-9ef8-39c4eb118146" providerId="ADAL" clId="{AC848586-5E5D-43ED-8E46-E530D62CD61D}" dt="2025-02-21T18:40:17.511" v="274" actId="478"/>
        <pc:sldMkLst>
          <pc:docMk/>
          <pc:sldMk cId="3693257877" sldId="308"/>
        </pc:sldMkLst>
        <pc:spChg chg="mod">
          <ac:chgData name="VILLARROYA FERNANDEZ SEBASTIAN" userId="a689906c-e6d8-4d5e-9ef8-39c4eb118146" providerId="ADAL" clId="{AC848586-5E5D-43ED-8E46-E530D62CD61D}" dt="2025-02-21T17:40:27.042" v="25" actId="12"/>
          <ac:spMkLst>
            <pc:docMk/>
            <pc:sldMk cId="3693257877" sldId="308"/>
            <ac:spMk id="25" creationId="{00000000-0000-0000-0000-000000000000}"/>
          </ac:spMkLst>
        </pc:spChg>
      </pc:sldChg>
      <pc:sldChg chg="delSp modSp mod">
        <pc:chgData name="VILLARROYA FERNANDEZ SEBASTIAN" userId="a689906c-e6d8-4d5e-9ef8-39c4eb118146" providerId="ADAL" clId="{AC848586-5E5D-43ED-8E46-E530D62CD61D}" dt="2025-02-21T18:40:13.286" v="272" actId="478"/>
        <pc:sldMkLst>
          <pc:docMk/>
          <pc:sldMk cId="4032847317" sldId="309"/>
        </pc:sldMkLst>
        <pc:spChg chg="mod">
          <ac:chgData name="VILLARROYA FERNANDEZ SEBASTIAN" userId="a689906c-e6d8-4d5e-9ef8-39c4eb118146" providerId="ADAL" clId="{AC848586-5E5D-43ED-8E46-E530D62CD61D}" dt="2025-02-21T17:40:34.123" v="26" actId="12"/>
          <ac:spMkLst>
            <pc:docMk/>
            <pc:sldMk cId="4032847317" sldId="309"/>
            <ac:spMk id="25" creationId="{00000000-0000-0000-0000-000000000000}"/>
          </ac:spMkLst>
        </pc:spChg>
      </pc:sldChg>
      <pc:sldChg chg="delSp modSp mod">
        <pc:chgData name="VILLARROYA FERNANDEZ SEBASTIAN" userId="a689906c-e6d8-4d5e-9ef8-39c4eb118146" providerId="ADAL" clId="{AC848586-5E5D-43ED-8E46-E530D62CD61D}" dt="2025-02-21T18:40:31.559" v="277" actId="478"/>
        <pc:sldMkLst>
          <pc:docMk/>
          <pc:sldMk cId="928204640" sldId="310"/>
        </pc:sldMkLst>
        <pc:spChg chg="mod">
          <ac:chgData name="VILLARROYA FERNANDEZ SEBASTIAN" userId="a689906c-e6d8-4d5e-9ef8-39c4eb118146" providerId="ADAL" clId="{AC848586-5E5D-43ED-8E46-E530D62CD61D}" dt="2025-02-21T17:40:38.523" v="27" actId="12"/>
          <ac:spMkLst>
            <pc:docMk/>
            <pc:sldMk cId="928204640" sldId="310"/>
            <ac:spMk id="25" creationId="{00000000-0000-0000-0000-000000000000}"/>
          </ac:spMkLst>
        </pc:spChg>
      </pc:sldChg>
      <pc:sldChg chg="delSp modSp mod">
        <pc:chgData name="VILLARROYA FERNANDEZ SEBASTIAN" userId="a689906c-e6d8-4d5e-9ef8-39c4eb118146" providerId="ADAL" clId="{AC848586-5E5D-43ED-8E46-E530D62CD61D}" dt="2025-02-21T18:40:11.788" v="271" actId="478"/>
        <pc:sldMkLst>
          <pc:docMk/>
          <pc:sldMk cId="2770964136" sldId="311"/>
        </pc:sldMkLst>
        <pc:spChg chg="mod">
          <ac:chgData name="VILLARROYA FERNANDEZ SEBASTIAN" userId="a689906c-e6d8-4d5e-9ef8-39c4eb118146" providerId="ADAL" clId="{AC848586-5E5D-43ED-8E46-E530D62CD61D}" dt="2025-02-21T17:42:33.833" v="29" actId="12"/>
          <ac:spMkLst>
            <pc:docMk/>
            <pc:sldMk cId="2770964136" sldId="311"/>
            <ac:spMk id="25" creationId="{00000000-0000-0000-0000-000000000000}"/>
          </ac:spMkLst>
        </pc:spChg>
      </pc:sldChg>
      <pc:sldChg chg="delSp modSp mod">
        <pc:chgData name="VILLARROYA FERNANDEZ SEBASTIAN" userId="a689906c-e6d8-4d5e-9ef8-39c4eb118146" providerId="ADAL" clId="{AC848586-5E5D-43ED-8E46-E530D62CD61D}" dt="2025-02-21T18:40:10.381" v="270" actId="478"/>
        <pc:sldMkLst>
          <pc:docMk/>
          <pc:sldMk cId="1699211513" sldId="312"/>
        </pc:sldMkLst>
        <pc:spChg chg="mod">
          <ac:chgData name="VILLARROYA FERNANDEZ SEBASTIAN" userId="a689906c-e6d8-4d5e-9ef8-39c4eb118146" providerId="ADAL" clId="{AC848586-5E5D-43ED-8E46-E530D62CD61D}" dt="2025-02-21T17:42:37.795" v="30" actId="12"/>
          <ac:spMkLst>
            <pc:docMk/>
            <pc:sldMk cId="1699211513" sldId="312"/>
            <ac:spMk id="25" creationId="{00000000-0000-0000-0000-000000000000}"/>
          </ac:spMkLst>
        </pc:spChg>
      </pc:sldChg>
      <pc:sldChg chg="delSp modSp mod">
        <pc:chgData name="VILLARROYA FERNANDEZ SEBASTIAN" userId="a689906c-e6d8-4d5e-9ef8-39c4eb118146" providerId="ADAL" clId="{AC848586-5E5D-43ED-8E46-E530D62CD61D}" dt="2025-02-21T18:40:08.827" v="269" actId="478"/>
        <pc:sldMkLst>
          <pc:docMk/>
          <pc:sldMk cId="3164721729" sldId="313"/>
        </pc:sldMkLst>
        <pc:spChg chg="mod">
          <ac:chgData name="VILLARROYA FERNANDEZ SEBASTIAN" userId="a689906c-e6d8-4d5e-9ef8-39c4eb118146" providerId="ADAL" clId="{AC848586-5E5D-43ED-8E46-E530D62CD61D}" dt="2025-02-21T17:42:53.082" v="33" actId="12"/>
          <ac:spMkLst>
            <pc:docMk/>
            <pc:sldMk cId="3164721729" sldId="313"/>
            <ac:spMk id="25" creationId="{00000000-0000-0000-0000-000000000000}"/>
          </ac:spMkLst>
        </pc:spChg>
      </pc:sldChg>
      <pc:sldChg chg="delSp modSp mod">
        <pc:chgData name="VILLARROYA FERNANDEZ SEBASTIAN" userId="a689906c-e6d8-4d5e-9ef8-39c4eb118146" providerId="ADAL" clId="{AC848586-5E5D-43ED-8E46-E530D62CD61D}" dt="2025-02-21T18:40:07.278" v="268" actId="478"/>
        <pc:sldMkLst>
          <pc:docMk/>
          <pc:sldMk cId="2627570328" sldId="314"/>
        </pc:sldMkLst>
        <pc:spChg chg="mod">
          <ac:chgData name="VILLARROYA FERNANDEZ SEBASTIAN" userId="a689906c-e6d8-4d5e-9ef8-39c4eb118146" providerId="ADAL" clId="{AC848586-5E5D-43ED-8E46-E530D62CD61D}" dt="2025-02-21T17:43:55.818" v="34" actId="12"/>
          <ac:spMkLst>
            <pc:docMk/>
            <pc:sldMk cId="2627570328" sldId="314"/>
            <ac:spMk id="25" creationId="{00000000-0000-0000-0000-000000000000}"/>
          </ac:spMkLst>
        </pc:spChg>
      </pc:sldChg>
      <pc:sldChg chg="delSp modSp mod">
        <pc:chgData name="VILLARROYA FERNANDEZ SEBASTIAN" userId="a689906c-e6d8-4d5e-9ef8-39c4eb118146" providerId="ADAL" clId="{AC848586-5E5D-43ED-8E46-E530D62CD61D}" dt="2025-02-21T18:40:05.849" v="267" actId="478"/>
        <pc:sldMkLst>
          <pc:docMk/>
          <pc:sldMk cId="4198901677" sldId="315"/>
        </pc:sldMkLst>
        <pc:spChg chg="mod">
          <ac:chgData name="VILLARROYA FERNANDEZ SEBASTIAN" userId="a689906c-e6d8-4d5e-9ef8-39c4eb118146" providerId="ADAL" clId="{AC848586-5E5D-43ED-8E46-E530D62CD61D}" dt="2025-02-21T17:44:09.986" v="37" actId="12"/>
          <ac:spMkLst>
            <pc:docMk/>
            <pc:sldMk cId="4198901677" sldId="315"/>
            <ac:spMk id="25" creationId="{00000000-0000-0000-0000-000000000000}"/>
          </ac:spMkLst>
        </pc:spChg>
      </pc:sldChg>
      <pc:sldChg chg="addSp delSp modSp mod">
        <pc:chgData name="VILLARROYA FERNANDEZ SEBASTIAN" userId="a689906c-e6d8-4d5e-9ef8-39c4eb118146" providerId="ADAL" clId="{AC848586-5E5D-43ED-8E46-E530D62CD61D}" dt="2025-02-21T18:40:04.761" v="266" actId="478"/>
        <pc:sldMkLst>
          <pc:docMk/>
          <pc:sldMk cId="549648048" sldId="316"/>
        </pc:sldMkLst>
        <pc:spChg chg="add mod">
          <ac:chgData name="VILLARROYA FERNANDEZ SEBASTIAN" userId="a689906c-e6d8-4d5e-9ef8-39c4eb118146" providerId="ADAL" clId="{AC848586-5E5D-43ED-8E46-E530D62CD61D}" dt="2025-02-21T17:45:09.903" v="82" actId="20577"/>
          <ac:spMkLst>
            <pc:docMk/>
            <pc:sldMk cId="549648048" sldId="316"/>
            <ac:spMk id="11" creationId="{C8CEC2FB-2230-47E3-FB91-627F5DA141F1}"/>
          </ac:spMkLst>
        </pc:spChg>
      </pc:sldChg>
      <pc:sldChg chg="delSp modSp mod">
        <pc:chgData name="VILLARROYA FERNANDEZ SEBASTIAN" userId="a689906c-e6d8-4d5e-9ef8-39c4eb118146" providerId="ADAL" clId="{AC848586-5E5D-43ED-8E46-E530D62CD61D}" dt="2025-02-21T18:40:03.514" v="265" actId="478"/>
        <pc:sldMkLst>
          <pc:docMk/>
          <pc:sldMk cId="1931205324" sldId="317"/>
        </pc:sldMkLst>
        <pc:spChg chg="mod">
          <ac:chgData name="VILLARROYA FERNANDEZ SEBASTIAN" userId="a689906c-e6d8-4d5e-9ef8-39c4eb118146" providerId="ADAL" clId="{AC848586-5E5D-43ED-8E46-E530D62CD61D}" dt="2025-02-21T17:46:39.105" v="83" actId="12"/>
          <ac:spMkLst>
            <pc:docMk/>
            <pc:sldMk cId="1931205324" sldId="317"/>
            <ac:spMk id="25" creationId="{00000000-0000-0000-0000-000000000000}"/>
          </ac:spMkLst>
        </pc:spChg>
      </pc:sldChg>
      <pc:sldChg chg="delSp modSp mod">
        <pc:chgData name="VILLARROYA FERNANDEZ SEBASTIAN" userId="a689906c-e6d8-4d5e-9ef8-39c4eb118146" providerId="ADAL" clId="{AC848586-5E5D-43ED-8E46-E530D62CD61D}" dt="2025-02-21T18:40:02.214" v="264" actId="478"/>
        <pc:sldMkLst>
          <pc:docMk/>
          <pc:sldMk cId="3225954433" sldId="318"/>
        </pc:sldMkLst>
        <pc:spChg chg="mod">
          <ac:chgData name="VILLARROYA FERNANDEZ SEBASTIAN" userId="a689906c-e6d8-4d5e-9ef8-39c4eb118146" providerId="ADAL" clId="{AC848586-5E5D-43ED-8E46-E530D62CD61D}" dt="2025-02-21T17:47:30.475" v="91" actId="20577"/>
          <ac:spMkLst>
            <pc:docMk/>
            <pc:sldMk cId="3225954433" sldId="318"/>
            <ac:spMk id="25" creationId="{00000000-0000-0000-0000-000000000000}"/>
          </ac:spMkLst>
        </pc:spChg>
      </pc:sldChg>
      <pc:sldChg chg="delSp modSp mod">
        <pc:chgData name="VILLARROYA FERNANDEZ SEBASTIAN" userId="a689906c-e6d8-4d5e-9ef8-39c4eb118146" providerId="ADAL" clId="{AC848586-5E5D-43ED-8E46-E530D62CD61D}" dt="2025-02-21T18:40:00.981" v="263" actId="478"/>
        <pc:sldMkLst>
          <pc:docMk/>
          <pc:sldMk cId="2767061293" sldId="319"/>
        </pc:sldMkLst>
        <pc:spChg chg="mod">
          <ac:chgData name="VILLARROYA FERNANDEZ SEBASTIAN" userId="a689906c-e6d8-4d5e-9ef8-39c4eb118146" providerId="ADAL" clId="{AC848586-5E5D-43ED-8E46-E530D62CD61D}" dt="2025-02-21T17:50:02.970" v="93" actId="12"/>
          <ac:spMkLst>
            <pc:docMk/>
            <pc:sldMk cId="2767061293" sldId="319"/>
            <ac:spMk id="25" creationId="{00000000-0000-0000-0000-000000000000}"/>
          </ac:spMkLst>
        </pc:spChg>
      </pc:sldChg>
      <pc:sldChg chg="delSp modSp mod">
        <pc:chgData name="VILLARROYA FERNANDEZ SEBASTIAN" userId="a689906c-e6d8-4d5e-9ef8-39c4eb118146" providerId="ADAL" clId="{AC848586-5E5D-43ED-8E46-E530D62CD61D}" dt="2025-02-21T18:39:59.693" v="262" actId="478"/>
        <pc:sldMkLst>
          <pc:docMk/>
          <pc:sldMk cId="3583573802" sldId="320"/>
        </pc:sldMkLst>
        <pc:spChg chg="mod">
          <ac:chgData name="VILLARROYA FERNANDEZ SEBASTIAN" userId="a689906c-e6d8-4d5e-9ef8-39c4eb118146" providerId="ADAL" clId="{AC848586-5E5D-43ED-8E46-E530D62CD61D}" dt="2025-02-21T17:50:58.457" v="96" actId="12"/>
          <ac:spMkLst>
            <pc:docMk/>
            <pc:sldMk cId="3583573802" sldId="320"/>
            <ac:spMk id="25" creationId="{00000000-0000-0000-0000-000000000000}"/>
          </ac:spMkLst>
        </pc:spChg>
      </pc:sldChg>
      <pc:sldChg chg="delSp mod">
        <pc:chgData name="VILLARROYA FERNANDEZ SEBASTIAN" userId="a689906c-e6d8-4d5e-9ef8-39c4eb118146" providerId="ADAL" clId="{AC848586-5E5D-43ED-8E46-E530D62CD61D}" dt="2025-02-21T18:39:58.221" v="261" actId="478"/>
        <pc:sldMkLst>
          <pc:docMk/>
          <pc:sldMk cId="889728649" sldId="321"/>
        </pc:sldMkLst>
      </pc:sldChg>
      <pc:sldChg chg="delSp modSp mod">
        <pc:chgData name="VILLARROYA FERNANDEZ SEBASTIAN" userId="a689906c-e6d8-4d5e-9ef8-39c4eb118146" providerId="ADAL" clId="{AC848586-5E5D-43ED-8E46-E530D62CD61D}" dt="2025-02-21T18:39:56.814" v="260" actId="478"/>
        <pc:sldMkLst>
          <pc:docMk/>
          <pc:sldMk cId="993491369" sldId="322"/>
        </pc:sldMkLst>
        <pc:spChg chg="mod">
          <ac:chgData name="VILLARROYA FERNANDEZ SEBASTIAN" userId="a689906c-e6d8-4d5e-9ef8-39c4eb118146" providerId="ADAL" clId="{AC848586-5E5D-43ED-8E46-E530D62CD61D}" dt="2025-02-21T17:53:50.674" v="98" actId="12"/>
          <ac:spMkLst>
            <pc:docMk/>
            <pc:sldMk cId="993491369" sldId="322"/>
            <ac:spMk id="25" creationId="{00000000-0000-0000-0000-000000000000}"/>
          </ac:spMkLst>
        </pc:spChg>
      </pc:sldChg>
      <pc:sldChg chg="delSp modSp mod">
        <pc:chgData name="VILLARROYA FERNANDEZ SEBASTIAN" userId="a689906c-e6d8-4d5e-9ef8-39c4eb118146" providerId="ADAL" clId="{AC848586-5E5D-43ED-8E46-E530D62CD61D}" dt="2025-02-21T18:39:55.333" v="259" actId="478"/>
        <pc:sldMkLst>
          <pc:docMk/>
          <pc:sldMk cId="3068662951" sldId="323"/>
        </pc:sldMkLst>
        <pc:spChg chg="mod">
          <ac:chgData name="VILLARROYA FERNANDEZ SEBASTIAN" userId="a689906c-e6d8-4d5e-9ef8-39c4eb118146" providerId="ADAL" clId="{AC848586-5E5D-43ED-8E46-E530D62CD61D}" dt="2025-02-21T17:55:41.534" v="99" actId="12"/>
          <ac:spMkLst>
            <pc:docMk/>
            <pc:sldMk cId="3068662951" sldId="323"/>
            <ac:spMk id="25" creationId="{00000000-0000-0000-0000-000000000000}"/>
          </ac:spMkLst>
        </pc:spChg>
      </pc:sldChg>
      <pc:sldChg chg="delSp modSp mod">
        <pc:chgData name="VILLARROYA FERNANDEZ SEBASTIAN" userId="a689906c-e6d8-4d5e-9ef8-39c4eb118146" providerId="ADAL" clId="{AC848586-5E5D-43ED-8E46-E530D62CD61D}" dt="2025-02-21T18:39:51.893" v="258" actId="478"/>
        <pc:sldMkLst>
          <pc:docMk/>
          <pc:sldMk cId="3847647344" sldId="324"/>
        </pc:sldMkLst>
        <pc:spChg chg="mod">
          <ac:chgData name="VILLARROYA FERNANDEZ SEBASTIAN" userId="a689906c-e6d8-4d5e-9ef8-39c4eb118146" providerId="ADAL" clId="{AC848586-5E5D-43ED-8E46-E530D62CD61D}" dt="2025-02-21T17:56:40.745" v="100" actId="12"/>
          <ac:spMkLst>
            <pc:docMk/>
            <pc:sldMk cId="3847647344" sldId="324"/>
            <ac:spMk id="25" creationId="{00000000-0000-0000-0000-000000000000}"/>
          </ac:spMkLst>
        </pc:spChg>
      </pc:sldChg>
      <pc:sldChg chg="delSp modSp mod">
        <pc:chgData name="VILLARROYA FERNANDEZ SEBASTIAN" userId="a689906c-e6d8-4d5e-9ef8-39c4eb118146" providerId="ADAL" clId="{AC848586-5E5D-43ED-8E46-E530D62CD61D}" dt="2025-02-21T18:39:49.964" v="257" actId="478"/>
        <pc:sldMkLst>
          <pc:docMk/>
          <pc:sldMk cId="4215337620" sldId="325"/>
        </pc:sldMkLst>
        <pc:spChg chg="mod">
          <ac:chgData name="VILLARROYA FERNANDEZ SEBASTIAN" userId="a689906c-e6d8-4d5e-9ef8-39c4eb118146" providerId="ADAL" clId="{AC848586-5E5D-43ED-8E46-E530D62CD61D}" dt="2025-02-21T18:31:14.778" v="212" actId="14100"/>
          <ac:spMkLst>
            <pc:docMk/>
            <pc:sldMk cId="4215337620" sldId="325"/>
            <ac:spMk id="25" creationId="{00000000-0000-0000-0000-000000000000}"/>
          </ac:spMkLst>
        </pc:spChg>
      </pc:sldChg>
      <pc:sldChg chg="delSp modSp mod delAnim modAnim">
        <pc:chgData name="VILLARROYA FERNANDEZ SEBASTIAN" userId="a689906c-e6d8-4d5e-9ef8-39c4eb118146" providerId="ADAL" clId="{AC848586-5E5D-43ED-8E46-E530D62CD61D}" dt="2025-02-21T18:39:48.422" v="256" actId="478"/>
        <pc:sldMkLst>
          <pc:docMk/>
          <pc:sldMk cId="3489562316" sldId="326"/>
        </pc:sldMkLst>
        <pc:spChg chg="mod ord">
          <ac:chgData name="VILLARROYA FERNANDEZ SEBASTIAN" userId="a689906c-e6d8-4d5e-9ef8-39c4eb118146" providerId="ADAL" clId="{AC848586-5E5D-43ED-8E46-E530D62CD61D}" dt="2025-02-21T18:12:07.806" v="142" actId="20577"/>
          <ac:spMkLst>
            <pc:docMk/>
            <pc:sldMk cId="3489562316" sldId="326"/>
            <ac:spMk id="25" creationId="{00000000-0000-0000-0000-000000000000}"/>
          </ac:spMkLst>
        </pc:spChg>
        <pc:spChg chg="mod">
          <ac:chgData name="VILLARROYA FERNANDEZ SEBASTIAN" userId="a689906c-e6d8-4d5e-9ef8-39c4eb118146" providerId="ADAL" clId="{AC848586-5E5D-43ED-8E46-E530D62CD61D}" dt="2025-02-21T18:12:04.691" v="140" actId="1076"/>
          <ac:spMkLst>
            <pc:docMk/>
            <pc:sldMk cId="3489562316" sldId="326"/>
            <ac:spMk id="27" creationId="{00000000-0000-0000-0000-000000000000}"/>
          </ac:spMkLst>
        </pc:spChg>
        <pc:spChg chg="mod">
          <ac:chgData name="VILLARROYA FERNANDEZ SEBASTIAN" userId="a689906c-e6d8-4d5e-9ef8-39c4eb118146" providerId="ADAL" clId="{AC848586-5E5D-43ED-8E46-E530D62CD61D}" dt="2025-02-21T18:12:20.986" v="144" actId="1076"/>
          <ac:spMkLst>
            <pc:docMk/>
            <pc:sldMk cId="3489562316" sldId="326"/>
            <ac:spMk id="29" creationId="{00000000-0000-0000-0000-000000000000}"/>
          </ac:spMkLst>
        </pc:spChg>
        <pc:spChg chg="mod">
          <ac:chgData name="VILLARROYA FERNANDEZ SEBASTIAN" userId="a689906c-e6d8-4d5e-9ef8-39c4eb118146" providerId="ADAL" clId="{AC848586-5E5D-43ED-8E46-E530D62CD61D}" dt="2025-02-21T18:12:15.546" v="143" actId="1076"/>
          <ac:spMkLst>
            <pc:docMk/>
            <pc:sldMk cId="3489562316" sldId="326"/>
            <ac:spMk id="31" creationId="{00000000-0000-0000-0000-000000000000}"/>
          </ac:spMkLst>
        </pc:spChg>
        <pc:graphicFrameChg chg="mod">
          <ac:chgData name="VILLARROYA FERNANDEZ SEBASTIAN" userId="a689906c-e6d8-4d5e-9ef8-39c4eb118146" providerId="ADAL" clId="{AC848586-5E5D-43ED-8E46-E530D62CD61D}" dt="2025-02-21T18:12:04.691" v="140" actId="1076"/>
          <ac:graphicFrameMkLst>
            <pc:docMk/>
            <pc:sldMk cId="3489562316" sldId="326"/>
            <ac:graphicFrameMk id="26" creationId="{00000000-0000-0000-0000-000000000000}"/>
          </ac:graphicFrameMkLst>
        </pc:graphicFrameChg>
        <pc:graphicFrameChg chg="mod">
          <ac:chgData name="VILLARROYA FERNANDEZ SEBASTIAN" userId="a689906c-e6d8-4d5e-9ef8-39c4eb118146" providerId="ADAL" clId="{AC848586-5E5D-43ED-8E46-E530D62CD61D}" dt="2025-02-21T18:12:15.546" v="143" actId="1076"/>
          <ac:graphicFrameMkLst>
            <pc:docMk/>
            <pc:sldMk cId="3489562316" sldId="326"/>
            <ac:graphicFrameMk id="30" creationId="{00000000-0000-0000-0000-000000000000}"/>
          </ac:graphicFrameMkLst>
        </pc:graphicFrameChg>
      </pc:sldChg>
      <pc:sldChg chg="modSp del modAnim">
        <pc:chgData name="VILLARROYA FERNANDEZ SEBASTIAN" userId="a689906c-e6d8-4d5e-9ef8-39c4eb118146" providerId="ADAL" clId="{AC848586-5E5D-43ED-8E46-E530D62CD61D}" dt="2025-02-21T18:22:17.756" v="154" actId="2696"/>
        <pc:sldMkLst>
          <pc:docMk/>
          <pc:sldMk cId="3413676264" sldId="327"/>
        </pc:sldMkLst>
      </pc:sldChg>
      <pc:sldChg chg="delSp modSp mod delAnim modAnim">
        <pc:chgData name="VILLARROYA FERNANDEZ SEBASTIAN" userId="a689906c-e6d8-4d5e-9ef8-39c4eb118146" providerId="ADAL" clId="{AC848586-5E5D-43ED-8E46-E530D62CD61D}" dt="2025-02-21T18:39:45.098" v="255" actId="478"/>
        <pc:sldMkLst>
          <pc:docMk/>
          <pc:sldMk cId="773743118" sldId="328"/>
        </pc:sldMkLst>
        <pc:spChg chg="mod">
          <ac:chgData name="VILLARROYA FERNANDEZ SEBASTIAN" userId="a689906c-e6d8-4d5e-9ef8-39c4eb118146" providerId="ADAL" clId="{AC848586-5E5D-43ED-8E46-E530D62CD61D}" dt="2025-02-21T18:32:30.599" v="232" actId="20577"/>
          <ac:spMkLst>
            <pc:docMk/>
            <pc:sldMk cId="773743118" sldId="328"/>
            <ac:spMk id="25" creationId="{00000000-0000-0000-0000-000000000000}"/>
          </ac:spMkLst>
        </pc:spChg>
      </pc:sldChg>
      <pc:sldChg chg="del">
        <pc:chgData name="VILLARROYA FERNANDEZ SEBASTIAN" userId="a689906c-e6d8-4d5e-9ef8-39c4eb118146" providerId="ADAL" clId="{AC848586-5E5D-43ED-8E46-E530D62CD61D}" dt="2025-02-21T18:29:43.474" v="190" actId="2696"/>
        <pc:sldMkLst>
          <pc:docMk/>
          <pc:sldMk cId="4294020740" sldId="329"/>
        </pc:sldMkLst>
      </pc:sldChg>
      <pc:sldChg chg="delSp modSp mod delAnim modAnim">
        <pc:chgData name="VILLARROYA FERNANDEZ SEBASTIAN" userId="a689906c-e6d8-4d5e-9ef8-39c4eb118146" providerId="ADAL" clId="{AC848586-5E5D-43ED-8E46-E530D62CD61D}" dt="2025-02-21T18:44:54.390" v="297"/>
        <pc:sldMkLst>
          <pc:docMk/>
          <pc:sldMk cId="3666769876" sldId="330"/>
        </pc:sldMkLst>
        <pc:spChg chg="mod">
          <ac:chgData name="VILLARROYA FERNANDEZ SEBASTIAN" userId="a689906c-e6d8-4d5e-9ef8-39c4eb118146" providerId="ADAL" clId="{AC848586-5E5D-43ED-8E46-E530D62CD61D}" dt="2025-02-21T18:32:24.215" v="225" actId="12"/>
          <ac:spMkLst>
            <pc:docMk/>
            <pc:sldMk cId="3666769876" sldId="330"/>
            <ac:spMk id="25" creationId="{00000000-0000-0000-0000-000000000000}"/>
          </ac:spMkLst>
        </pc:spChg>
      </pc:sldChg>
      <pc:sldChg chg="delSp modSp mod modAnim">
        <pc:chgData name="VILLARROYA FERNANDEZ SEBASTIAN" userId="a689906c-e6d8-4d5e-9ef8-39c4eb118146" providerId="ADAL" clId="{AC848586-5E5D-43ED-8E46-E530D62CD61D}" dt="2025-02-21T19:01:40.581" v="321" actId="20577"/>
        <pc:sldMkLst>
          <pc:docMk/>
          <pc:sldMk cId="2847355036" sldId="331"/>
        </pc:sldMkLst>
        <pc:spChg chg="mod">
          <ac:chgData name="VILLARROYA FERNANDEZ SEBASTIAN" userId="a689906c-e6d8-4d5e-9ef8-39c4eb118146" providerId="ADAL" clId="{AC848586-5E5D-43ED-8E46-E530D62CD61D}" dt="2025-02-21T19:01:40.581" v="321" actId="20577"/>
          <ac:spMkLst>
            <pc:docMk/>
            <pc:sldMk cId="2847355036" sldId="331"/>
            <ac:spMk id="25" creationId="{00000000-0000-0000-0000-000000000000}"/>
          </ac:spMkLst>
        </pc:spChg>
      </pc:sldChg>
      <pc:sldChg chg="delSp modSp mod modAnim">
        <pc:chgData name="VILLARROYA FERNANDEZ SEBASTIAN" userId="a689906c-e6d8-4d5e-9ef8-39c4eb118146" providerId="ADAL" clId="{AC848586-5E5D-43ED-8E46-E530D62CD61D}" dt="2025-02-21T19:07:16.427" v="322" actId="20577"/>
        <pc:sldMkLst>
          <pc:docMk/>
          <pc:sldMk cId="408669640" sldId="332"/>
        </pc:sldMkLst>
        <pc:spChg chg="mod">
          <ac:chgData name="VILLARROYA FERNANDEZ SEBASTIAN" userId="a689906c-e6d8-4d5e-9ef8-39c4eb118146" providerId="ADAL" clId="{AC848586-5E5D-43ED-8E46-E530D62CD61D}" dt="2025-02-21T19:07:16.427" v="322" actId="20577"/>
          <ac:spMkLst>
            <pc:docMk/>
            <pc:sldMk cId="408669640" sldId="332"/>
            <ac:spMk id="25" creationId="{00000000-0000-0000-0000-000000000000}"/>
          </ac:spMkLst>
        </pc:spChg>
      </pc:sldChg>
      <pc:sldChg chg="delSp modSp mod delAnim modAnim">
        <pc:chgData name="VILLARROYA FERNANDEZ SEBASTIAN" userId="a689906c-e6d8-4d5e-9ef8-39c4eb118146" providerId="ADAL" clId="{AC848586-5E5D-43ED-8E46-E530D62CD61D}" dt="2025-02-21T18:41:36.619" v="280" actId="1076"/>
        <pc:sldMkLst>
          <pc:docMk/>
          <pc:sldMk cId="2187067483" sldId="333"/>
        </pc:sldMkLst>
        <pc:spChg chg="mod">
          <ac:chgData name="VILLARROYA FERNANDEZ SEBASTIAN" userId="a689906c-e6d8-4d5e-9ef8-39c4eb118146" providerId="ADAL" clId="{AC848586-5E5D-43ED-8E46-E530D62CD61D}" dt="2025-02-21T18:41:36.619" v="280" actId="1076"/>
          <ac:spMkLst>
            <pc:docMk/>
            <pc:sldMk cId="2187067483" sldId="333"/>
            <ac:spMk id="14" creationId="{00000000-0000-0000-0000-000000000000}"/>
          </ac:spMkLst>
        </pc:spChg>
        <pc:spChg chg="mod">
          <ac:chgData name="VILLARROYA FERNANDEZ SEBASTIAN" userId="a689906c-e6d8-4d5e-9ef8-39c4eb118146" providerId="ADAL" clId="{AC848586-5E5D-43ED-8E46-E530D62CD61D}" dt="2025-02-21T18:41:36.619" v="280" actId="1076"/>
          <ac:spMkLst>
            <pc:docMk/>
            <pc:sldMk cId="2187067483" sldId="333"/>
            <ac:spMk id="15" creationId="{00000000-0000-0000-0000-000000000000}"/>
          </ac:spMkLst>
        </pc:spChg>
        <pc:spChg chg="mod">
          <ac:chgData name="VILLARROYA FERNANDEZ SEBASTIAN" userId="a689906c-e6d8-4d5e-9ef8-39c4eb118146" providerId="ADAL" clId="{AC848586-5E5D-43ED-8E46-E530D62CD61D}" dt="2025-02-21T18:41:27.405" v="279" actId="20577"/>
          <ac:spMkLst>
            <pc:docMk/>
            <pc:sldMk cId="2187067483" sldId="333"/>
            <ac:spMk id="25" creationId="{00000000-0000-0000-0000-000000000000}"/>
          </ac:spMkLst>
        </pc:spChg>
        <pc:spChg chg="mod">
          <ac:chgData name="VILLARROYA FERNANDEZ SEBASTIAN" userId="a689906c-e6d8-4d5e-9ef8-39c4eb118146" providerId="ADAL" clId="{AC848586-5E5D-43ED-8E46-E530D62CD61D}" dt="2025-02-21T18:41:36.619" v="280" actId="1076"/>
          <ac:spMkLst>
            <pc:docMk/>
            <pc:sldMk cId="2187067483" sldId="333"/>
            <ac:spMk id="29" creationId="{00000000-0000-0000-0000-000000000000}"/>
          </ac:spMkLst>
        </pc:spChg>
        <pc:spChg chg="mod">
          <ac:chgData name="VILLARROYA FERNANDEZ SEBASTIAN" userId="a689906c-e6d8-4d5e-9ef8-39c4eb118146" providerId="ADAL" clId="{AC848586-5E5D-43ED-8E46-E530D62CD61D}" dt="2025-02-21T18:41:36.619" v="280" actId="1076"/>
          <ac:spMkLst>
            <pc:docMk/>
            <pc:sldMk cId="2187067483" sldId="333"/>
            <ac:spMk id="30" creationId="{00000000-0000-0000-0000-000000000000}"/>
          </ac:spMkLst>
        </pc:spChg>
        <pc:spChg chg="mod">
          <ac:chgData name="VILLARROYA FERNANDEZ SEBASTIAN" userId="a689906c-e6d8-4d5e-9ef8-39c4eb118146" providerId="ADAL" clId="{AC848586-5E5D-43ED-8E46-E530D62CD61D}" dt="2025-02-21T18:41:36.619" v="280" actId="1076"/>
          <ac:spMkLst>
            <pc:docMk/>
            <pc:sldMk cId="2187067483" sldId="333"/>
            <ac:spMk id="31" creationId="{00000000-0000-0000-0000-000000000000}"/>
          </ac:spMkLst>
        </pc:spChg>
        <pc:spChg chg="mod">
          <ac:chgData name="VILLARROYA FERNANDEZ SEBASTIAN" userId="a689906c-e6d8-4d5e-9ef8-39c4eb118146" providerId="ADAL" clId="{AC848586-5E5D-43ED-8E46-E530D62CD61D}" dt="2025-02-21T18:41:36.619" v="280" actId="1076"/>
          <ac:spMkLst>
            <pc:docMk/>
            <pc:sldMk cId="2187067483" sldId="333"/>
            <ac:spMk id="32" creationId="{00000000-0000-0000-0000-000000000000}"/>
          </ac:spMkLst>
        </pc:spChg>
        <pc:spChg chg="mod">
          <ac:chgData name="VILLARROYA FERNANDEZ SEBASTIAN" userId="a689906c-e6d8-4d5e-9ef8-39c4eb118146" providerId="ADAL" clId="{AC848586-5E5D-43ED-8E46-E530D62CD61D}" dt="2025-02-21T18:41:36.619" v="280" actId="1076"/>
          <ac:spMkLst>
            <pc:docMk/>
            <pc:sldMk cId="2187067483" sldId="333"/>
            <ac:spMk id="37" creationId="{00000000-0000-0000-0000-000000000000}"/>
          </ac:spMkLst>
        </pc:spChg>
        <pc:spChg chg="mod">
          <ac:chgData name="VILLARROYA FERNANDEZ SEBASTIAN" userId="a689906c-e6d8-4d5e-9ef8-39c4eb118146" providerId="ADAL" clId="{AC848586-5E5D-43ED-8E46-E530D62CD61D}" dt="2025-02-21T18:41:36.619" v="280" actId="1076"/>
          <ac:spMkLst>
            <pc:docMk/>
            <pc:sldMk cId="2187067483" sldId="333"/>
            <ac:spMk id="40" creationId="{00000000-0000-0000-0000-000000000000}"/>
          </ac:spMkLst>
        </pc:spChg>
        <pc:spChg chg="mod">
          <ac:chgData name="VILLARROYA FERNANDEZ SEBASTIAN" userId="a689906c-e6d8-4d5e-9ef8-39c4eb118146" providerId="ADAL" clId="{AC848586-5E5D-43ED-8E46-E530D62CD61D}" dt="2025-02-21T18:41:36.619" v="280" actId="1076"/>
          <ac:spMkLst>
            <pc:docMk/>
            <pc:sldMk cId="2187067483" sldId="333"/>
            <ac:spMk id="42" creationId="{00000000-0000-0000-0000-000000000000}"/>
          </ac:spMkLst>
        </pc:spChg>
        <pc:spChg chg="mod">
          <ac:chgData name="VILLARROYA FERNANDEZ SEBASTIAN" userId="a689906c-e6d8-4d5e-9ef8-39c4eb118146" providerId="ADAL" clId="{AC848586-5E5D-43ED-8E46-E530D62CD61D}" dt="2025-02-21T18:41:36.619" v="280" actId="1076"/>
          <ac:spMkLst>
            <pc:docMk/>
            <pc:sldMk cId="2187067483" sldId="333"/>
            <ac:spMk id="46" creationId="{00000000-0000-0000-0000-000000000000}"/>
          </ac:spMkLst>
        </pc:spChg>
      </pc:sldChg>
      <pc:sldChg chg="del">
        <pc:chgData name="VILLARROYA FERNANDEZ SEBASTIAN" userId="a689906c-e6d8-4d5e-9ef8-39c4eb118146" providerId="ADAL" clId="{AC848586-5E5D-43ED-8E46-E530D62CD61D}" dt="2025-02-21T18:20:14.827" v="147" actId="2696"/>
        <pc:sldMkLst>
          <pc:docMk/>
          <pc:sldMk cId="722731889" sldId="334"/>
        </pc:sldMkLst>
      </pc:sldChg>
      <pc:sldChg chg="delSp modSp mod modAnim">
        <pc:chgData name="VILLARROYA FERNANDEZ SEBASTIAN" userId="a689906c-e6d8-4d5e-9ef8-39c4eb118146" providerId="ADAL" clId="{AC848586-5E5D-43ED-8E46-E530D62CD61D}" dt="2025-02-21T18:39:26.514" v="250" actId="478"/>
        <pc:sldMkLst>
          <pc:docMk/>
          <pc:sldMk cId="2568434292" sldId="335"/>
        </pc:sldMkLst>
        <pc:spChg chg="mod">
          <ac:chgData name="VILLARROYA FERNANDEZ SEBASTIAN" userId="a689906c-e6d8-4d5e-9ef8-39c4eb118146" providerId="ADAL" clId="{AC848586-5E5D-43ED-8E46-E530D62CD61D}" dt="2025-02-21T18:38:27.799" v="237" actId="20577"/>
          <ac:spMkLst>
            <pc:docMk/>
            <pc:sldMk cId="2568434292" sldId="335"/>
            <ac:spMk id="25" creationId="{00000000-0000-0000-0000-000000000000}"/>
          </ac:spMkLst>
        </pc:spChg>
        <pc:graphicFrameChg chg="mod modGraphic">
          <ac:chgData name="VILLARROYA FERNANDEZ SEBASTIAN" userId="a689906c-e6d8-4d5e-9ef8-39c4eb118146" providerId="ADAL" clId="{AC848586-5E5D-43ED-8E46-E530D62CD61D}" dt="2025-02-21T18:38:57.571" v="241" actId="1076"/>
          <ac:graphicFrameMkLst>
            <pc:docMk/>
            <pc:sldMk cId="2568434292" sldId="335"/>
            <ac:graphicFrameMk id="32" creationId="{00000000-0000-0000-0000-000000000000}"/>
          </ac:graphicFrameMkLst>
        </pc:graphicFrameChg>
      </pc:sldChg>
      <pc:sldChg chg="del">
        <pc:chgData name="VILLARROYA FERNANDEZ SEBASTIAN" userId="a689906c-e6d8-4d5e-9ef8-39c4eb118146" providerId="ADAL" clId="{AC848586-5E5D-43ED-8E46-E530D62CD61D}" dt="2025-02-21T18:34:18.235" v="234" actId="2696"/>
        <pc:sldMkLst>
          <pc:docMk/>
          <pc:sldMk cId="4251489478" sldId="336"/>
        </pc:sldMkLst>
      </pc:sldChg>
      <pc:sldChg chg="del">
        <pc:chgData name="VILLARROYA FERNANDEZ SEBASTIAN" userId="a689906c-e6d8-4d5e-9ef8-39c4eb118146" providerId="ADAL" clId="{AC848586-5E5D-43ED-8E46-E530D62CD61D}" dt="2025-02-21T18:34:15.164" v="233" actId="2696"/>
        <pc:sldMkLst>
          <pc:docMk/>
          <pc:sldMk cId="3332933678" sldId="337"/>
        </pc:sldMkLst>
      </pc:sldChg>
    </pc:docChg>
  </pc:docChgLst>
  <pc:docChgLst>
    <pc:chgData name="VILLARROYA FERNANDEZ SEBASTIAN" userId="S::s.villarroya@usc.es::a689906c-e6d8-4d5e-9ef8-39c4eb118146" providerId="AD" clId="Web-{2935BD3D-C361-5CF6-3D7C-31C0A351D721}"/>
    <pc:docChg chg="modSld">
      <pc:chgData name="VILLARROYA FERNANDEZ SEBASTIAN" userId="S::s.villarroya@usc.es::a689906c-e6d8-4d5e-9ef8-39c4eb118146" providerId="AD" clId="Web-{2935BD3D-C361-5CF6-3D7C-31C0A351D721}" dt="2025-02-19T14:35:24.288" v="403"/>
      <pc:docMkLst>
        <pc:docMk/>
      </pc:docMkLst>
      <pc:sldChg chg="modSp">
        <pc:chgData name="VILLARROYA FERNANDEZ SEBASTIAN" userId="S::s.villarroya@usc.es::a689906c-e6d8-4d5e-9ef8-39c4eb118146" providerId="AD" clId="Web-{2935BD3D-C361-5CF6-3D7C-31C0A351D721}" dt="2025-02-19T12:47:48.612" v="30" actId="20577"/>
        <pc:sldMkLst>
          <pc:docMk/>
          <pc:sldMk cId="0" sldId="260"/>
        </pc:sldMkLst>
        <pc:spChg chg="mod">
          <ac:chgData name="VILLARROYA FERNANDEZ SEBASTIAN" userId="S::s.villarroya@usc.es::a689906c-e6d8-4d5e-9ef8-39c4eb118146" providerId="AD" clId="Web-{2935BD3D-C361-5CF6-3D7C-31C0A351D721}" dt="2025-02-19T12:47:48.612" v="30" actId="20577"/>
          <ac:spMkLst>
            <pc:docMk/>
            <pc:sldMk cId="0" sldId="260"/>
            <ac:spMk id="4" creationId="{00000000-0000-0000-0000-000000000000}"/>
          </ac:spMkLst>
        </pc:spChg>
      </pc:sldChg>
      <pc:sldChg chg="delSp modSp delAnim">
        <pc:chgData name="VILLARROYA FERNANDEZ SEBASTIAN" userId="S::s.villarroya@usc.es::a689906c-e6d8-4d5e-9ef8-39c4eb118146" providerId="AD" clId="Web-{2935BD3D-C361-5CF6-3D7C-31C0A351D721}" dt="2025-02-19T12:50:14.194" v="61" actId="1076"/>
        <pc:sldMkLst>
          <pc:docMk/>
          <pc:sldMk cId="1131921094" sldId="304"/>
        </pc:sldMkLst>
        <pc:spChg chg="mod">
          <ac:chgData name="VILLARROYA FERNANDEZ SEBASTIAN" userId="S::s.villarroya@usc.es::a689906c-e6d8-4d5e-9ef8-39c4eb118146" providerId="AD" clId="Web-{2935BD3D-C361-5CF6-3D7C-31C0A351D721}" dt="2025-02-19T12:50:04.803" v="60" actId="20577"/>
          <ac:spMkLst>
            <pc:docMk/>
            <pc:sldMk cId="1131921094" sldId="304"/>
            <ac:spMk id="3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2935BD3D-C361-5CF6-3D7C-31C0A351D721}" dt="2025-02-19T12:50:14.194" v="61" actId="1076"/>
          <ac:spMkLst>
            <pc:docMk/>
            <pc:sldMk cId="1131921094" sldId="304"/>
            <ac:spMk id="4" creationId="{00000000-0000-0000-0000-000000000000}"/>
          </ac:spMkLst>
        </pc:spChg>
      </pc:sldChg>
      <pc:sldChg chg="delSp modSp delAnim">
        <pc:chgData name="VILLARROYA FERNANDEZ SEBASTIAN" userId="S::s.villarroya@usc.es::a689906c-e6d8-4d5e-9ef8-39c4eb118146" providerId="AD" clId="Web-{2935BD3D-C361-5CF6-3D7C-31C0A351D721}" dt="2025-02-19T13:00:49.429" v="130"/>
        <pc:sldMkLst>
          <pc:docMk/>
          <pc:sldMk cId="2760289147" sldId="306"/>
        </pc:sldMkLst>
        <pc:spChg chg="mod">
          <ac:chgData name="VILLARROYA FERNANDEZ SEBASTIAN" userId="S::s.villarroya@usc.es::a689906c-e6d8-4d5e-9ef8-39c4eb118146" providerId="AD" clId="Web-{2935BD3D-C361-5CF6-3D7C-31C0A351D721}" dt="2025-02-19T12:51:23.383" v="62" actId="14100"/>
          <ac:spMkLst>
            <pc:docMk/>
            <pc:sldMk cId="2760289147" sldId="306"/>
            <ac:spMk id="25" creationId="{00000000-0000-0000-0000-000000000000}"/>
          </ac:spMkLst>
        </pc:spChg>
      </pc:sldChg>
      <pc:sldChg chg="delSp modSp delAnim">
        <pc:chgData name="VILLARROYA FERNANDEZ SEBASTIAN" userId="S::s.villarroya@usc.es::a689906c-e6d8-4d5e-9ef8-39c4eb118146" providerId="AD" clId="Web-{2935BD3D-C361-5CF6-3D7C-31C0A351D721}" dt="2025-02-19T13:00:21.037" v="128"/>
        <pc:sldMkLst>
          <pc:docMk/>
          <pc:sldMk cId="1284290548" sldId="307"/>
        </pc:sldMkLst>
        <pc:spChg chg="mod">
          <ac:chgData name="VILLARROYA FERNANDEZ SEBASTIAN" userId="S::s.villarroya@usc.es::a689906c-e6d8-4d5e-9ef8-39c4eb118146" providerId="AD" clId="Web-{2935BD3D-C361-5CF6-3D7C-31C0A351D721}" dt="2025-02-19T12:52:39.697" v="71" actId="1076"/>
          <ac:spMkLst>
            <pc:docMk/>
            <pc:sldMk cId="1284290548" sldId="307"/>
            <ac:spMk id="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2935BD3D-C361-5CF6-3D7C-31C0A351D721}" dt="2025-02-19T12:52:39.713" v="72" actId="1076"/>
          <ac:spMkLst>
            <pc:docMk/>
            <pc:sldMk cId="1284290548" sldId="307"/>
            <ac:spMk id="3" creationId="{00000000-0000-0000-0000-000000000000}"/>
          </ac:spMkLst>
        </pc:spChg>
      </pc:sldChg>
      <pc:sldChg chg="addSp modSp addAnim delAnim modAnim">
        <pc:chgData name="VILLARROYA FERNANDEZ SEBASTIAN" userId="S::s.villarroya@usc.es::a689906c-e6d8-4d5e-9ef8-39c4eb118146" providerId="AD" clId="Web-{2935BD3D-C361-5CF6-3D7C-31C0A351D721}" dt="2025-02-19T13:06:39.610" v="131"/>
        <pc:sldMkLst>
          <pc:docMk/>
          <pc:sldMk cId="3693257877" sldId="308"/>
        </pc:sldMkLst>
        <pc:spChg chg="mod">
          <ac:chgData name="VILLARROYA FERNANDEZ SEBASTIAN" userId="S::s.villarroya@usc.es::a689906c-e6d8-4d5e-9ef8-39c4eb118146" providerId="AD" clId="Web-{2935BD3D-C361-5CF6-3D7C-31C0A351D721}" dt="2025-02-19T12:56:48.110" v="118" actId="20577"/>
          <ac:spMkLst>
            <pc:docMk/>
            <pc:sldMk cId="3693257877" sldId="308"/>
            <ac:spMk id="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2935BD3D-C361-5CF6-3D7C-31C0A351D721}" dt="2025-02-19T12:55:42.561" v="104" actId="1076"/>
          <ac:spMkLst>
            <pc:docMk/>
            <pc:sldMk cId="3693257877" sldId="308"/>
            <ac:spMk id="3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2935BD3D-C361-5CF6-3D7C-31C0A351D721}" dt="2025-02-19T12:56:56.360" v="121" actId="20577"/>
          <ac:spMkLst>
            <pc:docMk/>
            <pc:sldMk cId="3693257877" sldId="308"/>
            <ac:spMk id="5" creationId="{00000000-0000-0000-0000-000000000000}"/>
          </ac:spMkLst>
        </pc:spChg>
        <pc:spChg chg="add mod">
          <ac:chgData name="VILLARROYA FERNANDEZ SEBASTIAN" userId="S::s.villarroya@usc.es::a689906c-e6d8-4d5e-9ef8-39c4eb118146" providerId="AD" clId="Web-{2935BD3D-C361-5CF6-3D7C-31C0A351D721}" dt="2025-02-19T12:57:18.064" v="125" actId="20577"/>
          <ac:spMkLst>
            <pc:docMk/>
            <pc:sldMk cId="3693257877" sldId="308"/>
            <ac:spMk id="16" creationId="{EE80CAE1-D788-301E-3060-33BFED98714F}"/>
          </ac:spMkLst>
        </pc:spChg>
        <pc:spChg chg="mod">
          <ac:chgData name="VILLARROYA FERNANDEZ SEBASTIAN" userId="S::s.villarroya@usc.es::a689906c-e6d8-4d5e-9ef8-39c4eb118146" providerId="AD" clId="Web-{2935BD3D-C361-5CF6-3D7C-31C0A351D721}" dt="2025-02-19T12:56:22.266" v="114" actId="20577"/>
          <ac:spMkLst>
            <pc:docMk/>
            <pc:sldMk cId="3693257877" sldId="308"/>
            <ac:spMk id="25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2935BD3D-C361-5CF6-3D7C-31C0A351D721}" dt="2025-02-19T12:56:34.344" v="115" actId="1076"/>
          <ac:spMkLst>
            <pc:docMk/>
            <pc:sldMk cId="3693257877" sldId="308"/>
            <ac:spMk id="26" creationId="{00000000-0000-0000-0000-000000000000}"/>
          </ac:spMkLst>
        </pc:spChg>
      </pc:sldChg>
      <pc:sldChg chg="modSp">
        <pc:chgData name="VILLARROYA FERNANDEZ SEBASTIAN" userId="S::s.villarroya@usc.es::a689906c-e6d8-4d5e-9ef8-39c4eb118146" providerId="AD" clId="Web-{2935BD3D-C361-5CF6-3D7C-31C0A351D721}" dt="2025-02-19T13:13:26.480" v="145" actId="20577"/>
        <pc:sldMkLst>
          <pc:docMk/>
          <pc:sldMk cId="4032847317" sldId="309"/>
        </pc:sldMkLst>
        <pc:spChg chg="mod">
          <ac:chgData name="VILLARROYA FERNANDEZ SEBASTIAN" userId="S::s.villarroya@usc.es::a689906c-e6d8-4d5e-9ef8-39c4eb118146" providerId="AD" clId="Web-{2935BD3D-C361-5CF6-3D7C-31C0A351D721}" dt="2025-02-19T13:13:26.480" v="145" actId="20577"/>
          <ac:spMkLst>
            <pc:docMk/>
            <pc:sldMk cId="4032847317" sldId="309"/>
            <ac:spMk id="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2935BD3D-C361-5CF6-3D7C-31C0A351D721}" dt="2025-02-19T13:13:12.354" v="139" actId="14100"/>
          <ac:spMkLst>
            <pc:docMk/>
            <pc:sldMk cId="4032847317" sldId="309"/>
            <ac:spMk id="3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2935BD3D-C361-5CF6-3D7C-31C0A351D721}" dt="2025-02-19T13:12:57.885" v="135" actId="20577"/>
          <ac:spMkLst>
            <pc:docMk/>
            <pc:sldMk cId="4032847317" sldId="309"/>
            <ac:spMk id="25" creationId="{00000000-0000-0000-0000-000000000000}"/>
          </ac:spMkLst>
        </pc:spChg>
      </pc:sldChg>
      <pc:sldChg chg="addSp modSp addAnim delAnim modAnim">
        <pc:chgData name="VILLARROYA FERNANDEZ SEBASTIAN" userId="S::s.villarroya@usc.es::a689906c-e6d8-4d5e-9ef8-39c4eb118146" providerId="AD" clId="Web-{2935BD3D-C361-5CF6-3D7C-31C0A351D721}" dt="2025-02-19T13:47:56.817" v="238"/>
        <pc:sldMkLst>
          <pc:docMk/>
          <pc:sldMk cId="928204640" sldId="310"/>
        </pc:sldMkLst>
        <pc:spChg chg="mod">
          <ac:chgData name="VILLARROYA FERNANDEZ SEBASTIAN" userId="S::s.villarroya@usc.es::a689906c-e6d8-4d5e-9ef8-39c4eb118146" providerId="AD" clId="Web-{2935BD3D-C361-5CF6-3D7C-31C0A351D721}" dt="2025-02-19T13:26:34.078" v="171" actId="1076"/>
          <ac:spMkLst>
            <pc:docMk/>
            <pc:sldMk cId="928204640" sldId="310"/>
            <ac:spMk id="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2935BD3D-C361-5CF6-3D7C-31C0A351D721}" dt="2025-02-19T13:26:34.094" v="172" actId="1076"/>
          <ac:spMkLst>
            <pc:docMk/>
            <pc:sldMk cId="928204640" sldId="310"/>
            <ac:spMk id="3" creationId="{00000000-0000-0000-0000-000000000000}"/>
          </ac:spMkLst>
        </pc:spChg>
        <pc:spChg chg="add mod">
          <ac:chgData name="VILLARROYA FERNANDEZ SEBASTIAN" userId="S::s.villarroya@usc.es::a689906c-e6d8-4d5e-9ef8-39c4eb118146" providerId="AD" clId="Web-{2935BD3D-C361-5CF6-3D7C-31C0A351D721}" dt="2025-02-19T13:47:11.722" v="236" actId="20577"/>
          <ac:spMkLst>
            <pc:docMk/>
            <pc:sldMk cId="928204640" sldId="310"/>
            <ac:spMk id="17" creationId="{89CF3C5E-7115-86DD-C54B-7AC50B81F03B}"/>
          </ac:spMkLst>
        </pc:spChg>
        <pc:spChg chg="mod">
          <ac:chgData name="VILLARROYA FERNANDEZ SEBASTIAN" userId="S::s.villarroya@usc.es::a689906c-e6d8-4d5e-9ef8-39c4eb118146" providerId="AD" clId="Web-{2935BD3D-C361-5CF6-3D7C-31C0A351D721}" dt="2025-02-19T13:26:16.562" v="170" actId="1076"/>
          <ac:spMkLst>
            <pc:docMk/>
            <pc:sldMk cId="928204640" sldId="310"/>
            <ac:spMk id="25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2935BD3D-C361-5CF6-3D7C-31C0A351D721}" dt="2025-02-19T13:26:34.125" v="173" actId="1076"/>
          <ac:spMkLst>
            <pc:docMk/>
            <pc:sldMk cId="928204640" sldId="310"/>
            <ac:spMk id="26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2935BD3D-C361-5CF6-3D7C-31C0A351D721}" dt="2025-02-19T13:26:34.157" v="174" actId="1076"/>
          <ac:spMkLst>
            <pc:docMk/>
            <pc:sldMk cId="928204640" sldId="310"/>
            <ac:spMk id="27" creationId="{00000000-0000-0000-0000-000000000000}"/>
          </ac:spMkLst>
        </pc:spChg>
      </pc:sldChg>
      <pc:sldChg chg="modSp modAnim">
        <pc:chgData name="VILLARROYA FERNANDEZ SEBASTIAN" userId="S::s.villarroya@usc.es::a689906c-e6d8-4d5e-9ef8-39c4eb118146" providerId="AD" clId="Web-{2935BD3D-C361-5CF6-3D7C-31C0A351D721}" dt="2025-02-19T14:04:22.663" v="388"/>
        <pc:sldMkLst>
          <pc:docMk/>
          <pc:sldMk cId="2770964136" sldId="311"/>
        </pc:sldMkLst>
        <pc:spChg chg="mod">
          <ac:chgData name="VILLARROYA FERNANDEZ SEBASTIAN" userId="S::s.villarroya@usc.es::a689906c-e6d8-4d5e-9ef8-39c4eb118146" providerId="AD" clId="Web-{2935BD3D-C361-5CF6-3D7C-31C0A351D721}" dt="2025-02-19T13:50:07.322" v="255" actId="20577"/>
          <ac:spMkLst>
            <pc:docMk/>
            <pc:sldMk cId="2770964136" sldId="311"/>
            <ac:spMk id="25" creationId="{00000000-0000-0000-0000-000000000000}"/>
          </ac:spMkLst>
        </pc:spChg>
        <pc:picChg chg="mod">
          <ac:chgData name="VILLARROYA FERNANDEZ SEBASTIAN" userId="S::s.villarroya@usc.es::a689906c-e6d8-4d5e-9ef8-39c4eb118146" providerId="AD" clId="Web-{2935BD3D-C361-5CF6-3D7C-31C0A351D721}" dt="2025-02-19T13:49:52.337" v="252" actId="1076"/>
          <ac:picMkLst>
            <pc:docMk/>
            <pc:sldMk cId="2770964136" sldId="311"/>
            <ac:picMk id="2056" creationId="{00000000-0000-0000-0000-000000000000}"/>
          </ac:picMkLst>
        </pc:picChg>
        <pc:picChg chg="mod">
          <ac:chgData name="VILLARROYA FERNANDEZ SEBASTIAN" userId="S::s.villarroya@usc.es::a689906c-e6d8-4d5e-9ef8-39c4eb118146" providerId="AD" clId="Web-{2935BD3D-C361-5CF6-3D7C-31C0A351D721}" dt="2025-02-19T13:50:12.666" v="256" actId="1076"/>
          <ac:picMkLst>
            <pc:docMk/>
            <pc:sldMk cId="2770964136" sldId="311"/>
            <ac:picMk id="2058" creationId="{00000000-0000-0000-0000-000000000000}"/>
          </ac:picMkLst>
        </pc:picChg>
        <pc:picChg chg="mod">
          <ac:chgData name="VILLARROYA FERNANDEZ SEBASTIAN" userId="S::s.villarroya@usc.es::a689906c-e6d8-4d5e-9ef8-39c4eb118146" providerId="AD" clId="Web-{2935BD3D-C361-5CF6-3D7C-31C0A351D721}" dt="2025-02-19T13:50:24.135" v="257" actId="1076"/>
          <ac:picMkLst>
            <pc:docMk/>
            <pc:sldMk cId="2770964136" sldId="311"/>
            <ac:picMk id="2060" creationId="{00000000-0000-0000-0000-000000000000}"/>
          </ac:picMkLst>
        </pc:picChg>
      </pc:sldChg>
      <pc:sldChg chg="modSp">
        <pc:chgData name="VILLARROYA FERNANDEZ SEBASTIAN" userId="S::s.villarroya@usc.es::a689906c-e6d8-4d5e-9ef8-39c4eb118146" providerId="AD" clId="Web-{2935BD3D-C361-5CF6-3D7C-31C0A351D721}" dt="2025-02-19T13:53:33.657" v="262" actId="1076"/>
        <pc:sldMkLst>
          <pc:docMk/>
          <pc:sldMk cId="1699211513" sldId="312"/>
        </pc:sldMkLst>
        <pc:spChg chg="mod">
          <ac:chgData name="VILLARROYA FERNANDEZ SEBASTIAN" userId="S::s.villarroya@usc.es::a689906c-e6d8-4d5e-9ef8-39c4eb118146" providerId="AD" clId="Web-{2935BD3D-C361-5CF6-3D7C-31C0A351D721}" dt="2025-02-19T13:53:19.859" v="260" actId="20577"/>
          <ac:spMkLst>
            <pc:docMk/>
            <pc:sldMk cId="1699211513" sldId="312"/>
            <ac:spMk id="25" creationId="{00000000-0000-0000-0000-000000000000}"/>
          </ac:spMkLst>
        </pc:spChg>
        <pc:grpChg chg="mod">
          <ac:chgData name="VILLARROYA FERNANDEZ SEBASTIAN" userId="S::s.villarroya@usc.es::a689906c-e6d8-4d5e-9ef8-39c4eb118146" providerId="AD" clId="Web-{2935BD3D-C361-5CF6-3D7C-31C0A351D721}" dt="2025-02-19T13:53:29.688" v="261" actId="1076"/>
          <ac:grpSpMkLst>
            <pc:docMk/>
            <pc:sldMk cId="1699211513" sldId="312"/>
            <ac:grpSpMk id="14" creationId="{00000000-0000-0000-0000-000000000000}"/>
          </ac:grpSpMkLst>
        </pc:grpChg>
        <pc:picChg chg="mod">
          <ac:chgData name="VILLARROYA FERNANDEZ SEBASTIAN" userId="S::s.villarroya@usc.es::a689906c-e6d8-4d5e-9ef8-39c4eb118146" providerId="AD" clId="Web-{2935BD3D-C361-5CF6-3D7C-31C0A351D721}" dt="2025-02-19T13:53:33.657" v="262" actId="1076"/>
          <ac:picMkLst>
            <pc:docMk/>
            <pc:sldMk cId="1699211513" sldId="312"/>
            <ac:picMk id="11266" creationId="{00000000-0000-0000-0000-000000000000}"/>
          </ac:picMkLst>
        </pc:picChg>
      </pc:sldChg>
      <pc:sldChg chg="modSp addAnim delAnim">
        <pc:chgData name="VILLARROYA FERNANDEZ SEBASTIAN" userId="S::s.villarroya@usc.es::a689906c-e6d8-4d5e-9ef8-39c4eb118146" providerId="AD" clId="Web-{2935BD3D-C361-5CF6-3D7C-31C0A351D721}" dt="2025-02-19T14:09:00" v="390" actId="20577"/>
        <pc:sldMkLst>
          <pc:docMk/>
          <pc:sldMk cId="3164721729" sldId="313"/>
        </pc:sldMkLst>
        <pc:spChg chg="mod">
          <ac:chgData name="VILLARROYA FERNANDEZ SEBASTIAN" userId="S::s.villarroya@usc.es::a689906c-e6d8-4d5e-9ef8-39c4eb118146" providerId="AD" clId="Web-{2935BD3D-C361-5CF6-3D7C-31C0A351D721}" dt="2025-02-19T14:03:00.160" v="376" actId="1076"/>
          <ac:spMkLst>
            <pc:docMk/>
            <pc:sldMk cId="3164721729" sldId="313"/>
            <ac:spMk id="9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2935BD3D-C361-5CF6-3D7C-31C0A351D721}" dt="2025-02-19T14:03:00.316" v="382" actId="1076"/>
          <ac:spMkLst>
            <pc:docMk/>
            <pc:sldMk cId="3164721729" sldId="313"/>
            <ac:spMk id="10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2935BD3D-C361-5CF6-3D7C-31C0A351D721}" dt="2025-02-19T14:09:00" v="390" actId="20577"/>
          <ac:spMkLst>
            <pc:docMk/>
            <pc:sldMk cId="3164721729" sldId="313"/>
            <ac:spMk id="25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2935BD3D-C361-5CF6-3D7C-31C0A351D721}" dt="2025-02-19T14:03:00.223" v="378" actId="1076"/>
          <ac:spMkLst>
            <pc:docMk/>
            <pc:sldMk cId="3164721729" sldId="313"/>
            <ac:spMk id="33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2935BD3D-C361-5CF6-3D7C-31C0A351D721}" dt="2025-02-19T14:03:00.238" v="379" actId="1076"/>
          <ac:spMkLst>
            <pc:docMk/>
            <pc:sldMk cId="3164721729" sldId="313"/>
            <ac:spMk id="40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2935BD3D-C361-5CF6-3D7C-31C0A351D721}" dt="2025-02-19T14:03:00.270" v="380" actId="1076"/>
          <ac:spMkLst>
            <pc:docMk/>
            <pc:sldMk cId="3164721729" sldId="313"/>
            <ac:spMk id="41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2935BD3D-C361-5CF6-3D7C-31C0A351D721}" dt="2025-02-19T14:03:00.285" v="381" actId="1076"/>
          <ac:spMkLst>
            <pc:docMk/>
            <pc:sldMk cId="3164721729" sldId="313"/>
            <ac:spMk id="4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2935BD3D-C361-5CF6-3D7C-31C0A351D721}" dt="2025-02-19T14:03:16.973" v="386" actId="1076"/>
          <ac:spMkLst>
            <pc:docMk/>
            <pc:sldMk cId="3164721729" sldId="313"/>
            <ac:spMk id="43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2935BD3D-C361-5CF6-3D7C-31C0A351D721}" dt="2025-02-19T14:03:00.191" v="377" actId="1076"/>
          <ac:spMkLst>
            <pc:docMk/>
            <pc:sldMk cId="3164721729" sldId="313"/>
            <ac:spMk id="44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2935BD3D-C361-5CF6-3D7C-31C0A351D721}" dt="2025-02-19T14:03:00.332" v="383" actId="1076"/>
          <ac:spMkLst>
            <pc:docMk/>
            <pc:sldMk cId="3164721729" sldId="313"/>
            <ac:spMk id="45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2935BD3D-C361-5CF6-3D7C-31C0A351D721}" dt="2025-02-19T14:03:00.348" v="384" actId="1076"/>
          <ac:spMkLst>
            <pc:docMk/>
            <pc:sldMk cId="3164721729" sldId="313"/>
            <ac:spMk id="46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2935BD3D-C361-5CF6-3D7C-31C0A351D721}" dt="2025-02-19T14:03:00.379" v="385" actId="1076"/>
          <ac:spMkLst>
            <pc:docMk/>
            <pc:sldMk cId="3164721729" sldId="313"/>
            <ac:spMk id="47" creationId="{00000000-0000-0000-0000-000000000000}"/>
          </ac:spMkLst>
        </pc:spChg>
      </pc:sldChg>
      <pc:sldChg chg="modSp">
        <pc:chgData name="VILLARROYA FERNANDEZ SEBASTIAN" userId="S::s.villarroya@usc.es::a689906c-e6d8-4d5e-9ef8-39c4eb118146" providerId="AD" clId="Web-{2935BD3D-C361-5CF6-3D7C-31C0A351D721}" dt="2025-02-19T14:11:17.489" v="391" actId="20577"/>
        <pc:sldMkLst>
          <pc:docMk/>
          <pc:sldMk cId="2627570328" sldId="314"/>
        </pc:sldMkLst>
        <pc:spChg chg="mod">
          <ac:chgData name="VILLARROYA FERNANDEZ SEBASTIAN" userId="S::s.villarroya@usc.es::a689906c-e6d8-4d5e-9ef8-39c4eb118146" providerId="AD" clId="Web-{2935BD3D-C361-5CF6-3D7C-31C0A351D721}" dt="2025-02-19T14:11:17.489" v="391" actId="20577"/>
          <ac:spMkLst>
            <pc:docMk/>
            <pc:sldMk cId="2627570328" sldId="314"/>
            <ac:spMk id="25" creationId="{00000000-0000-0000-0000-000000000000}"/>
          </ac:spMkLst>
        </pc:spChg>
      </pc:sldChg>
      <pc:sldChg chg="modSp addAnim delAnim">
        <pc:chgData name="VILLARROYA FERNANDEZ SEBASTIAN" userId="S::s.villarroya@usc.es::a689906c-e6d8-4d5e-9ef8-39c4eb118146" providerId="AD" clId="Web-{2935BD3D-C361-5CF6-3D7C-31C0A351D721}" dt="2025-02-19T14:35:24.288" v="403"/>
        <pc:sldMkLst>
          <pc:docMk/>
          <pc:sldMk cId="4198901677" sldId="315"/>
        </pc:sldMkLst>
        <pc:spChg chg="mod">
          <ac:chgData name="VILLARROYA FERNANDEZ SEBASTIAN" userId="S::s.villarroya@usc.es::a689906c-e6d8-4d5e-9ef8-39c4eb118146" providerId="AD" clId="Web-{2935BD3D-C361-5CF6-3D7C-31C0A351D721}" dt="2025-02-19T14:31:48.124" v="394" actId="20577"/>
          <ac:spMkLst>
            <pc:docMk/>
            <pc:sldMk cId="4198901677" sldId="315"/>
            <ac:spMk id="25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2935BD3D-C361-5CF6-3D7C-31C0A351D721}" dt="2025-02-19T14:32:05.109" v="396" actId="1076"/>
          <ac:spMkLst>
            <pc:docMk/>
            <pc:sldMk cId="4198901677" sldId="315"/>
            <ac:spMk id="34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2935BD3D-C361-5CF6-3D7C-31C0A351D721}" dt="2025-02-19T14:32:05.140" v="397" actId="1076"/>
          <ac:spMkLst>
            <pc:docMk/>
            <pc:sldMk cId="4198901677" sldId="315"/>
            <ac:spMk id="35" creationId="{00000000-0000-0000-0000-000000000000}"/>
          </ac:spMkLst>
        </pc:spChg>
        <pc:picChg chg="mod">
          <ac:chgData name="VILLARROYA FERNANDEZ SEBASTIAN" userId="S::s.villarroya@usc.es::a689906c-e6d8-4d5e-9ef8-39c4eb118146" providerId="AD" clId="Web-{2935BD3D-C361-5CF6-3D7C-31C0A351D721}" dt="2025-02-19T14:32:13.063" v="399" actId="1076"/>
          <ac:picMkLst>
            <pc:docMk/>
            <pc:sldMk cId="4198901677" sldId="315"/>
            <ac:picMk id="1026" creationId="{00000000-0000-0000-0000-000000000000}"/>
          </ac:picMkLst>
        </pc:picChg>
        <pc:picChg chg="mod">
          <ac:chgData name="VILLARROYA FERNANDEZ SEBASTIAN" userId="S::s.villarroya@usc.es::a689906c-e6d8-4d5e-9ef8-39c4eb118146" providerId="AD" clId="Web-{2935BD3D-C361-5CF6-3D7C-31C0A351D721}" dt="2025-02-19T14:32:13.031" v="398" actId="1076"/>
          <ac:picMkLst>
            <pc:docMk/>
            <pc:sldMk cId="4198901677" sldId="315"/>
            <ac:picMk id="1028" creationId="{00000000-0000-0000-0000-000000000000}"/>
          </ac:picMkLst>
        </pc:picChg>
      </pc:sldChg>
      <pc:sldChg chg="modSp">
        <pc:chgData name="VILLARROYA FERNANDEZ SEBASTIAN" userId="S::s.villarroya@usc.es::a689906c-e6d8-4d5e-9ef8-39c4eb118146" providerId="AD" clId="Web-{2935BD3D-C361-5CF6-3D7C-31C0A351D721}" dt="2025-02-19T12:46:37.078" v="19" actId="20577"/>
        <pc:sldMkLst>
          <pc:docMk/>
          <pc:sldMk cId="0" sldId="338"/>
        </pc:sldMkLst>
        <pc:spChg chg="mod">
          <ac:chgData name="VILLARROYA FERNANDEZ SEBASTIAN" userId="S::s.villarroya@usc.es::a689906c-e6d8-4d5e-9ef8-39c4eb118146" providerId="AD" clId="Web-{2935BD3D-C361-5CF6-3D7C-31C0A351D721}" dt="2025-02-19T12:46:37.078" v="19" actId="20577"/>
          <ac:spMkLst>
            <pc:docMk/>
            <pc:sldMk cId="0" sldId="338"/>
            <ac:spMk id="2" creationId="{46E75ADA-7B6C-329B-33CF-59D1E32EAD9B}"/>
          </ac:spMkLst>
        </pc:spChg>
      </pc:sldChg>
    </pc:docChg>
  </pc:docChgLst>
  <pc:docChgLst>
    <pc:chgData name="VILLARROYA FERNANDEZ SEBASTIAN" userId="S::s.villarroya@usc.es::a689906c-e6d8-4d5e-9ef8-39c4eb118146" providerId="AD" clId="Web-{B40AD208-156B-4ADE-C964-9B62E8D31DBB}"/>
    <pc:docChg chg="modSld">
      <pc:chgData name="VILLARROYA FERNANDEZ SEBASTIAN" userId="S::s.villarroya@usc.es::a689906c-e6d8-4d5e-9ef8-39c4eb118146" providerId="AD" clId="Web-{B40AD208-156B-4ADE-C964-9B62E8D31DBB}" dt="2025-02-24T10:14:32.301" v="24"/>
      <pc:docMkLst>
        <pc:docMk/>
      </pc:docMkLst>
      <pc:sldChg chg="modSp">
        <pc:chgData name="VILLARROYA FERNANDEZ SEBASTIAN" userId="S::s.villarroya@usc.es::a689906c-e6d8-4d5e-9ef8-39c4eb118146" providerId="AD" clId="Web-{B40AD208-156B-4ADE-C964-9B62E8D31DBB}" dt="2025-02-24T09:15:27.487" v="0" actId="20577"/>
        <pc:sldMkLst>
          <pc:docMk/>
          <pc:sldMk cId="0" sldId="260"/>
        </pc:sldMkLst>
        <pc:spChg chg="mod">
          <ac:chgData name="VILLARROYA FERNANDEZ SEBASTIAN" userId="S::s.villarroya@usc.es::a689906c-e6d8-4d5e-9ef8-39c4eb118146" providerId="AD" clId="Web-{B40AD208-156B-4ADE-C964-9B62E8D31DBB}" dt="2025-02-24T09:15:27.487" v="0" actId="20577"/>
          <ac:spMkLst>
            <pc:docMk/>
            <pc:sldMk cId="0" sldId="260"/>
            <ac:spMk id="4" creationId="{00000000-0000-0000-0000-000000000000}"/>
          </ac:spMkLst>
        </pc:spChg>
      </pc:sldChg>
      <pc:sldChg chg="modSp">
        <pc:chgData name="VILLARROYA FERNANDEZ SEBASTIAN" userId="S::s.villarroya@usc.es::a689906c-e6d8-4d5e-9ef8-39c4eb118146" providerId="AD" clId="Web-{B40AD208-156B-4ADE-C964-9B62E8D31DBB}" dt="2025-02-24T09:56:23.535" v="1" actId="20577"/>
        <pc:sldMkLst>
          <pc:docMk/>
          <pc:sldMk cId="3225954433" sldId="318"/>
        </pc:sldMkLst>
        <pc:spChg chg="mod">
          <ac:chgData name="VILLARROYA FERNANDEZ SEBASTIAN" userId="S::s.villarroya@usc.es::a689906c-e6d8-4d5e-9ef8-39c4eb118146" providerId="AD" clId="Web-{B40AD208-156B-4ADE-C964-9B62E8D31DBB}" dt="2025-02-24T09:56:23.535" v="1" actId="20577"/>
          <ac:spMkLst>
            <pc:docMk/>
            <pc:sldMk cId="3225954433" sldId="318"/>
            <ac:spMk id="25" creationId="{00000000-0000-0000-0000-000000000000}"/>
          </ac:spMkLst>
        </pc:spChg>
      </pc:sldChg>
      <pc:sldChg chg="delSp modSp delAnim">
        <pc:chgData name="VILLARROYA FERNANDEZ SEBASTIAN" userId="S::s.villarroya@usc.es::a689906c-e6d8-4d5e-9ef8-39c4eb118146" providerId="AD" clId="Web-{B40AD208-156B-4ADE-C964-9B62E8D31DBB}" dt="2025-02-24T10:14:32.301" v="24"/>
        <pc:sldMkLst>
          <pc:docMk/>
          <pc:sldMk cId="3847647344" sldId="324"/>
        </pc:sldMkLst>
        <pc:spChg chg="del">
          <ac:chgData name="VILLARROYA FERNANDEZ SEBASTIAN" userId="S::s.villarroya@usc.es::a689906c-e6d8-4d5e-9ef8-39c4eb118146" providerId="AD" clId="Web-{B40AD208-156B-4ADE-C964-9B62E8D31DBB}" dt="2025-02-24T10:12:53.231" v="10"/>
          <ac:spMkLst>
            <pc:docMk/>
            <pc:sldMk cId="3847647344" sldId="324"/>
            <ac:spMk id="3" creationId="{00000000-0000-0000-0000-000000000000}"/>
          </ac:spMkLst>
        </pc:spChg>
        <pc:graphicFrameChg chg="mod modGraphic">
          <ac:chgData name="VILLARROYA FERNANDEZ SEBASTIAN" userId="S::s.villarroya@usc.es::a689906c-e6d8-4d5e-9ef8-39c4eb118146" providerId="AD" clId="Web-{B40AD208-156B-4ADE-C964-9B62E8D31DBB}" dt="2025-02-24T10:14:32.301" v="24"/>
          <ac:graphicFrameMkLst>
            <pc:docMk/>
            <pc:sldMk cId="3847647344" sldId="324"/>
            <ac:graphicFrameMk id="54" creationId="{00000000-0000-0000-0000-000000000000}"/>
          </ac:graphicFrameMkLst>
        </pc:graphicFrameChg>
      </pc:sldChg>
    </pc:docChg>
  </pc:docChgLst>
  <pc:docChgLst>
    <pc:chgData name="VILLARROYA FERNANDEZ SEBASTIAN" userId="S::s.villarroya@usc.es::a689906c-e6d8-4d5e-9ef8-39c4eb118146" providerId="AD" clId="Web-{6E303203-D78C-3CCC-F406-808D32D8D536}"/>
    <pc:docChg chg="modSld">
      <pc:chgData name="VILLARROYA FERNANDEZ SEBASTIAN" userId="S::s.villarroya@usc.es::a689906c-e6d8-4d5e-9ef8-39c4eb118146" providerId="AD" clId="Web-{6E303203-D78C-3CCC-F406-808D32D8D536}" dt="2025-03-10T09:37:14.612" v="36" actId="20577"/>
      <pc:docMkLst>
        <pc:docMk/>
      </pc:docMkLst>
      <pc:sldChg chg="modSp">
        <pc:chgData name="VILLARROYA FERNANDEZ SEBASTIAN" userId="S::s.villarroya@usc.es::a689906c-e6d8-4d5e-9ef8-39c4eb118146" providerId="AD" clId="Web-{6E303203-D78C-3CCC-F406-808D32D8D536}" dt="2025-03-10T08:31:18.689" v="31"/>
        <pc:sldMkLst>
          <pc:docMk/>
          <pc:sldMk cId="4215337620" sldId="325"/>
        </pc:sldMkLst>
        <pc:graphicFrameChg chg="mod modGraphic">
          <ac:chgData name="VILLARROYA FERNANDEZ SEBASTIAN" userId="S::s.villarroya@usc.es::a689906c-e6d8-4d5e-9ef8-39c4eb118146" providerId="AD" clId="Web-{6E303203-D78C-3CCC-F406-808D32D8D536}" dt="2025-03-10T08:31:18.689" v="31"/>
          <ac:graphicFrameMkLst>
            <pc:docMk/>
            <pc:sldMk cId="4215337620" sldId="325"/>
            <ac:graphicFrameMk id="32" creationId="{00000000-0000-0000-0000-000000000000}"/>
          </ac:graphicFrameMkLst>
        </pc:graphicFrameChg>
      </pc:sldChg>
      <pc:sldChg chg="modSp">
        <pc:chgData name="VILLARROYA FERNANDEZ SEBASTIAN" userId="S::s.villarroya@usc.es::a689906c-e6d8-4d5e-9ef8-39c4eb118146" providerId="AD" clId="Web-{6E303203-D78C-3CCC-F406-808D32D8D536}" dt="2025-03-10T09:37:14.612" v="36" actId="20577"/>
        <pc:sldMkLst>
          <pc:docMk/>
          <pc:sldMk cId="2568434292" sldId="335"/>
        </pc:sldMkLst>
        <pc:spChg chg="mod">
          <ac:chgData name="VILLARROYA FERNANDEZ SEBASTIAN" userId="S::s.villarroya@usc.es::a689906c-e6d8-4d5e-9ef8-39c4eb118146" providerId="AD" clId="Web-{6E303203-D78C-3CCC-F406-808D32D8D536}" dt="2025-03-10T09:37:14.612" v="36" actId="20577"/>
          <ac:spMkLst>
            <pc:docMk/>
            <pc:sldMk cId="2568434292" sldId="335"/>
            <ac:spMk id="25" creationId="{00000000-0000-0000-0000-000000000000}"/>
          </ac:spMkLst>
        </pc:spChg>
      </pc:sldChg>
    </pc:docChg>
  </pc:docChgLst>
  <pc:docChgLst>
    <pc:chgData name="VILLARROYA FERNANDEZ SEBASTIAN" userId="S::s.villarroya@usc.es::a689906c-e6d8-4d5e-9ef8-39c4eb118146" providerId="AD" clId="Web-{38A835E4-8BB4-D694-820D-823746917180}"/>
    <pc:docChg chg="modSld">
      <pc:chgData name="VILLARROYA FERNANDEZ SEBASTIAN" userId="S::s.villarroya@usc.es::a689906c-e6d8-4d5e-9ef8-39c4eb118146" providerId="AD" clId="Web-{38A835E4-8BB4-D694-820D-823746917180}" dt="2025-03-07T15:09:19.576" v="12" actId="20577"/>
      <pc:docMkLst>
        <pc:docMk/>
      </pc:docMkLst>
      <pc:sldChg chg="modSp">
        <pc:chgData name="VILLARROYA FERNANDEZ SEBASTIAN" userId="S::s.villarroya@usc.es::a689906c-e6d8-4d5e-9ef8-39c4eb118146" providerId="AD" clId="Web-{38A835E4-8BB4-D694-820D-823746917180}" dt="2025-03-07T15:03:24.362" v="5" actId="1076"/>
        <pc:sldMkLst>
          <pc:docMk/>
          <pc:sldMk cId="3489562316" sldId="326"/>
        </pc:sldMkLst>
        <pc:spChg chg="mod">
          <ac:chgData name="VILLARROYA FERNANDEZ SEBASTIAN" userId="S::s.villarroya@usc.es::a689906c-e6d8-4d5e-9ef8-39c4eb118146" providerId="AD" clId="Web-{38A835E4-8BB4-D694-820D-823746917180}" dt="2025-03-07T15:03:24.362" v="5" actId="1076"/>
          <ac:spMkLst>
            <pc:docMk/>
            <pc:sldMk cId="3489562316" sldId="326"/>
            <ac:spMk id="29" creationId="{00000000-0000-0000-0000-000000000000}"/>
          </ac:spMkLst>
        </pc:spChg>
        <pc:graphicFrameChg chg="mod modGraphic">
          <ac:chgData name="VILLARROYA FERNANDEZ SEBASTIAN" userId="S::s.villarroya@usc.es::a689906c-e6d8-4d5e-9ef8-39c4eb118146" providerId="AD" clId="Web-{38A835E4-8BB4-D694-820D-823746917180}" dt="2025-03-07T15:03:19.050" v="4"/>
          <ac:graphicFrameMkLst>
            <pc:docMk/>
            <pc:sldMk cId="3489562316" sldId="326"/>
            <ac:graphicFrameMk id="26" creationId="{00000000-0000-0000-0000-000000000000}"/>
          </ac:graphicFrameMkLst>
        </pc:graphicFrameChg>
      </pc:sldChg>
      <pc:sldChg chg="modSp">
        <pc:chgData name="VILLARROYA FERNANDEZ SEBASTIAN" userId="S::s.villarroya@usc.es::a689906c-e6d8-4d5e-9ef8-39c4eb118146" providerId="AD" clId="Web-{38A835E4-8BB4-D694-820D-823746917180}" dt="2025-03-07T15:08:56.560" v="10" actId="20577"/>
        <pc:sldMkLst>
          <pc:docMk/>
          <pc:sldMk cId="773743118" sldId="328"/>
        </pc:sldMkLst>
        <pc:spChg chg="mod">
          <ac:chgData name="VILLARROYA FERNANDEZ SEBASTIAN" userId="S::s.villarroya@usc.es::a689906c-e6d8-4d5e-9ef8-39c4eb118146" providerId="AD" clId="Web-{38A835E4-8BB4-D694-820D-823746917180}" dt="2025-03-07T15:08:56.560" v="10" actId="20577"/>
          <ac:spMkLst>
            <pc:docMk/>
            <pc:sldMk cId="773743118" sldId="328"/>
            <ac:spMk id="25" creationId="{00000000-0000-0000-0000-000000000000}"/>
          </ac:spMkLst>
        </pc:spChg>
      </pc:sldChg>
      <pc:sldChg chg="modSp">
        <pc:chgData name="VILLARROYA FERNANDEZ SEBASTIAN" userId="S::s.villarroya@usc.es::a689906c-e6d8-4d5e-9ef8-39c4eb118146" providerId="AD" clId="Web-{38A835E4-8BB4-D694-820D-823746917180}" dt="2025-03-07T15:09:19.576" v="12" actId="20577"/>
        <pc:sldMkLst>
          <pc:docMk/>
          <pc:sldMk cId="3666769876" sldId="330"/>
        </pc:sldMkLst>
        <pc:spChg chg="mod">
          <ac:chgData name="VILLARROYA FERNANDEZ SEBASTIAN" userId="S::s.villarroya@usc.es::a689906c-e6d8-4d5e-9ef8-39c4eb118146" providerId="AD" clId="Web-{38A835E4-8BB4-D694-820D-823746917180}" dt="2025-03-07T15:09:19.576" v="12" actId="20577"/>
          <ac:spMkLst>
            <pc:docMk/>
            <pc:sldMk cId="3666769876" sldId="330"/>
            <ac:spMk id="25" creationId="{00000000-0000-0000-0000-000000000000}"/>
          </ac:spMkLst>
        </pc:spChg>
      </pc:sldChg>
    </pc:docChg>
  </pc:docChgLst>
  <pc:docChgLst>
    <pc:chgData name="VILLARROYA FERNANDEZ SEBASTIAN" userId="S::s.villarroya@usc.es::a689906c-e6d8-4d5e-9ef8-39c4eb118146" providerId="AD" clId="Web-{4DA2EC08-FDCB-63F8-82E4-5937C8553C23}"/>
    <pc:docChg chg="modSld">
      <pc:chgData name="VILLARROYA FERNANDEZ SEBASTIAN" userId="S::s.villarroya@usc.es::a689906c-e6d8-4d5e-9ef8-39c4eb118146" providerId="AD" clId="Web-{4DA2EC08-FDCB-63F8-82E4-5937C8553C23}" dt="2025-02-21T15:30:43.931" v="80" actId="1076"/>
      <pc:docMkLst>
        <pc:docMk/>
      </pc:docMkLst>
      <pc:sldChg chg="addAnim delAnim modAnim">
        <pc:chgData name="VILLARROYA FERNANDEZ SEBASTIAN" userId="S::s.villarroya@usc.es::a689906c-e6d8-4d5e-9ef8-39c4eb118146" providerId="AD" clId="Web-{4DA2EC08-FDCB-63F8-82E4-5937C8553C23}" dt="2025-02-21T15:16:03.220" v="19"/>
        <pc:sldMkLst>
          <pc:docMk/>
          <pc:sldMk cId="3847647344" sldId="324"/>
        </pc:sldMkLst>
      </pc:sldChg>
      <pc:sldChg chg="modSp">
        <pc:chgData name="VILLARROYA FERNANDEZ SEBASTIAN" userId="S::s.villarroya@usc.es::a689906c-e6d8-4d5e-9ef8-39c4eb118146" providerId="AD" clId="Web-{4DA2EC08-FDCB-63F8-82E4-5937C8553C23}" dt="2025-02-21T15:30:43.931" v="80" actId="1076"/>
        <pc:sldMkLst>
          <pc:docMk/>
          <pc:sldMk cId="4215337620" sldId="325"/>
        </pc:sldMkLst>
        <pc:spChg chg="mod">
          <ac:chgData name="VILLARROYA FERNANDEZ SEBASTIAN" userId="S::s.villarroya@usc.es::a689906c-e6d8-4d5e-9ef8-39c4eb118146" providerId="AD" clId="Web-{4DA2EC08-FDCB-63F8-82E4-5937C8553C23}" dt="2025-02-21T15:30:33.962" v="76" actId="14100"/>
          <ac:spMkLst>
            <pc:docMk/>
            <pc:sldMk cId="4215337620" sldId="325"/>
            <ac:spMk id="25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4DA2EC08-FDCB-63F8-82E4-5937C8553C23}" dt="2025-02-21T15:30:43.884" v="78" actId="1076"/>
          <ac:spMkLst>
            <pc:docMk/>
            <pc:sldMk cId="4215337620" sldId="325"/>
            <ac:spMk id="33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4DA2EC08-FDCB-63F8-82E4-5937C8553C23}" dt="2025-02-21T15:30:43.916" v="79" actId="1076"/>
          <ac:spMkLst>
            <pc:docMk/>
            <pc:sldMk cId="4215337620" sldId="325"/>
            <ac:spMk id="34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4DA2EC08-FDCB-63F8-82E4-5937C8553C23}" dt="2025-02-21T15:30:43.931" v="80" actId="1076"/>
          <ac:spMkLst>
            <pc:docMk/>
            <pc:sldMk cId="4215337620" sldId="325"/>
            <ac:spMk id="35" creationId="{00000000-0000-0000-0000-000000000000}"/>
          </ac:spMkLst>
        </pc:spChg>
        <pc:graphicFrameChg chg="mod">
          <ac:chgData name="VILLARROYA FERNANDEZ SEBASTIAN" userId="S::s.villarroya@usc.es::a689906c-e6d8-4d5e-9ef8-39c4eb118146" providerId="AD" clId="Web-{4DA2EC08-FDCB-63F8-82E4-5937C8553C23}" dt="2025-02-21T15:30:43.869" v="77" actId="1076"/>
          <ac:graphicFrameMkLst>
            <pc:docMk/>
            <pc:sldMk cId="4215337620" sldId="325"/>
            <ac:graphicFrameMk id="3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300" b="0">
                <a:solidFill>
                  <a:schemeClr val="fol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300" b="0">
                <a:solidFill>
                  <a:schemeClr val="fol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300" b="0">
                <a:solidFill>
                  <a:schemeClr val="fol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300" b="0">
                <a:solidFill>
                  <a:schemeClr val="fol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C418B28-6681-4135-869B-B9089949B8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178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A995D2A-026D-4EA7-BA19-D5622F570B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027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B5F843-1BC1-4A56-A2B6-D454E6CF1A52}" type="slidenum">
              <a:rPr kumimoji="0" lang="en-GB" altLang="es-E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es-E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10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11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12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13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14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15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16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17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18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19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742FA38C-009F-4430-B9D9-09C9F3B88712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20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21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22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23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24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25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26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27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28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29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30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62152-75C2-477C-C866-4A185362E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3AB5FE5-639A-57DF-B239-7D58AE7A41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B5F843-1BC1-4A56-A2B6-D454E6CF1A52}" type="slidenum">
              <a:rPr kumimoji="0" lang="en-GB" altLang="es-E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altLang="es-E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0EC9EEF-A9A2-5D22-758F-0D3995E3C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13BE8FD-2D2E-8D1D-FB03-5F34FABEF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30286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7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8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9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14"/>
          <p:cNvSpPr>
            <a:spLocks noChangeShapeType="1"/>
          </p:cNvSpPr>
          <p:nvPr/>
        </p:nvSpPr>
        <p:spPr bwMode="auto">
          <a:xfrm>
            <a:off x="1209675" y="1290638"/>
            <a:ext cx="5080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90410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4188" y="290513"/>
            <a:ext cx="8709025" cy="120967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090768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08838" y="290513"/>
            <a:ext cx="2239962" cy="6291262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84188" y="290513"/>
            <a:ext cx="6572250" cy="62912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956022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4188" y="290513"/>
            <a:ext cx="8709025" cy="120967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2337944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5493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598613" y="965200"/>
            <a:ext cx="38481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599113" y="965200"/>
            <a:ext cx="3849687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3861829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72013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5149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1097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29703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97063" y="5080000"/>
            <a:ext cx="5805487" cy="600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97063" y="649288"/>
            <a:ext cx="5805487" cy="43545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97063" y="5680075"/>
            <a:ext cx="5805487" cy="852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2128132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05" name="Rectangle 149"/>
          <p:cNvSpPr>
            <a:spLocks noChangeArrowheads="1"/>
          </p:cNvSpPr>
          <p:nvPr/>
        </p:nvSpPr>
        <p:spPr bwMode="auto">
          <a:xfrm>
            <a:off x="1454150" y="6653213"/>
            <a:ext cx="8223250" cy="604837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96388" name="Rectangle 132"/>
          <p:cNvSpPr>
            <a:spLocks noChangeArrowheads="1"/>
          </p:cNvSpPr>
          <p:nvPr/>
        </p:nvSpPr>
        <p:spPr bwMode="auto">
          <a:xfrm>
            <a:off x="0" y="892175"/>
            <a:ext cx="1454150" cy="5761038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28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98613" y="965200"/>
            <a:ext cx="7850187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71" tIns="48385" rIns="96771" bIns="483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noProof="0"/>
              <a:t>Haga clic para modificar el estilo de texto del patrón</a:t>
            </a:r>
          </a:p>
          <a:p>
            <a:pPr lvl="1"/>
            <a:r>
              <a:rPr lang="es-ES" altLang="es-ES" noProof="0"/>
              <a:t>Segundo nivel</a:t>
            </a:r>
          </a:p>
          <a:p>
            <a:pPr lvl="2"/>
            <a:r>
              <a:rPr lang="es-ES" altLang="es-ES" noProof="0"/>
              <a:t>Tercer nivel</a:t>
            </a:r>
          </a:p>
          <a:p>
            <a:pPr lvl="3"/>
            <a:r>
              <a:rPr lang="es-ES" altLang="es-ES" noProof="0"/>
              <a:t>Cuarto nivel</a:t>
            </a:r>
          </a:p>
          <a:p>
            <a:pPr lvl="4"/>
            <a:r>
              <a:rPr lang="es-ES" altLang="es-ES" noProof="0"/>
              <a:t>Quinto nivel</a:t>
            </a:r>
          </a:p>
        </p:txBody>
      </p:sp>
      <p:sp>
        <p:nvSpPr>
          <p:cNvPr id="96378" name="Text Box 122"/>
          <p:cNvSpPr txBox="1">
            <a:spLocks noChangeArrowheads="1"/>
          </p:cNvSpPr>
          <p:nvPr/>
        </p:nvSpPr>
        <p:spPr bwMode="auto">
          <a:xfrm>
            <a:off x="1598613" y="6797377"/>
            <a:ext cx="8078787" cy="32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6771" tIns="48385" rIns="96771" bIns="48385" anchor="b">
            <a:spAutoFit/>
          </a:bodyPr>
          <a:lstStyle/>
          <a:p>
            <a:pPr algn="ctr" defTabSz="968375">
              <a:lnSpc>
                <a:spcPct val="115000"/>
              </a:lnSpc>
              <a:defRPr/>
            </a:pPr>
            <a:r>
              <a:rPr lang="es-ES" sz="1400" b="0" noProof="0">
                <a:solidFill>
                  <a:schemeClr val="bg1"/>
                </a:solidFill>
              </a:rPr>
              <a:t>Transacciones</a:t>
            </a:r>
          </a:p>
        </p:txBody>
      </p:sp>
      <p:sp>
        <p:nvSpPr>
          <p:cNvPr id="96404" name="Rectangle 148"/>
          <p:cNvSpPr>
            <a:spLocks noChangeArrowheads="1"/>
          </p:cNvSpPr>
          <p:nvPr/>
        </p:nvSpPr>
        <p:spPr bwMode="auto">
          <a:xfrm>
            <a:off x="1454150" y="0"/>
            <a:ext cx="8223250" cy="892175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pic>
        <p:nvPicPr>
          <p:cNvPr id="8" name="Picture 6" descr="ETSE - Inici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52" y="6704234"/>
            <a:ext cx="1126256" cy="50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E:\Traballo\OneDrive - Universidade de Santiago de Compostela\Escritorio\Plantillas\Logos\logo_ux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32035"/>
            <a:ext cx="951816" cy="61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hf hdr="0" ftr="0"/>
  <p:txStyles>
    <p:titleStyle>
      <a:lvl1pPr algn="ctr" defTabSz="9683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+mj-lt"/>
          <a:ea typeface="+mj-ea"/>
          <a:cs typeface="+mj-cs"/>
        </a:defRPr>
      </a:lvl1pPr>
      <a:lvl2pPr algn="ctr" defTabSz="9683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2pPr>
      <a:lvl3pPr algn="ctr" defTabSz="9683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3pPr>
      <a:lvl4pPr algn="ctr" defTabSz="9683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4pPr>
      <a:lvl5pPr algn="ctr" defTabSz="9683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5pPr>
      <a:lvl6pPr marL="457200" algn="ctr" defTabSz="968375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6pPr>
      <a:lvl7pPr marL="914400" algn="ctr" defTabSz="968375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7pPr>
      <a:lvl8pPr marL="1371600" algn="ctr" defTabSz="968375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8pPr>
      <a:lvl9pPr marL="1828800" algn="ctr" defTabSz="968375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9pPr>
    </p:titleStyle>
    <p:bodyStyle>
      <a:lvl1pPr marL="363538" indent="-363538" algn="l" defTabSz="968375" rtl="0" eaLnBrk="0" fontAlgn="base" hangingPunct="0">
        <a:lnSpc>
          <a:spcPct val="150000"/>
        </a:lnSpc>
        <a:spcBef>
          <a:spcPct val="50000"/>
        </a:spcBef>
        <a:spcAft>
          <a:spcPct val="0"/>
        </a:spcAft>
        <a:buClr>
          <a:srgbClr val="003B76"/>
        </a:buClr>
        <a:buFont typeface="Wingdings" pitchFamily="2" charset="2"/>
        <a:buChar char="w"/>
        <a:defRPr sz="2000" b="1">
          <a:solidFill>
            <a:srgbClr val="003B76"/>
          </a:solidFill>
          <a:latin typeface="+mn-lt"/>
          <a:ea typeface="+mn-ea"/>
          <a:cs typeface="+mn-cs"/>
        </a:defRPr>
      </a:lvl1pPr>
      <a:lvl2pPr marL="785813" indent="-301625" algn="l" defTabSz="968375" rtl="0" eaLnBrk="0" fontAlgn="base" hangingPunct="0">
        <a:lnSpc>
          <a:spcPct val="70000"/>
        </a:lnSpc>
        <a:spcBef>
          <a:spcPct val="50000"/>
        </a:spcBef>
        <a:spcAft>
          <a:spcPct val="0"/>
        </a:spcAft>
        <a:buClr>
          <a:srgbClr val="003B76"/>
        </a:buClr>
        <a:buFont typeface="Wingdings" pitchFamily="2" charset="2"/>
        <a:buChar char="§"/>
        <a:defRPr>
          <a:solidFill>
            <a:srgbClr val="003B76"/>
          </a:solidFill>
          <a:latin typeface="+mn-lt"/>
        </a:defRPr>
      </a:lvl2pPr>
      <a:lvl3pPr marL="1149350" indent="-242888" algn="l" defTabSz="968375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SzPct val="90000"/>
        <a:buChar char="•"/>
        <a:defRPr sz="1600">
          <a:solidFill>
            <a:srgbClr val="080808"/>
          </a:solidFill>
          <a:latin typeface="+mn-lt"/>
        </a:defRPr>
      </a:lvl3pPr>
      <a:lvl4pPr marL="1511300" indent="-241300" algn="l" defTabSz="968375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SzPct val="90000"/>
        <a:buFont typeface="Wingdings" pitchFamily="2" charset="2"/>
        <a:buChar char="ü"/>
        <a:defRPr sz="1600">
          <a:solidFill>
            <a:srgbClr val="080808"/>
          </a:solidFill>
          <a:latin typeface="+mn-lt"/>
        </a:defRPr>
      </a:lvl4pPr>
      <a:lvl5pPr marL="1874838" indent="-241300" algn="l" defTabSz="968375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SzPct val="90000"/>
        <a:buFont typeface="Wingdings" pitchFamily="2" charset="2"/>
        <a:buChar char="Ø"/>
        <a:defRPr sz="1600">
          <a:solidFill>
            <a:srgbClr val="080808"/>
          </a:solidFill>
          <a:latin typeface="+mn-lt"/>
        </a:defRPr>
      </a:lvl5pPr>
      <a:lvl6pPr marL="2332038" indent="-241300" algn="l" defTabSz="968375" rtl="0" fontAlgn="base">
        <a:spcBef>
          <a:spcPct val="20000"/>
        </a:spcBef>
        <a:spcAft>
          <a:spcPct val="0"/>
        </a:spcAft>
        <a:buClr>
          <a:srgbClr val="080808"/>
        </a:buClr>
        <a:buSzPct val="90000"/>
        <a:buFont typeface="Wingdings" pitchFamily="2" charset="2"/>
        <a:buChar char="Ø"/>
        <a:defRPr sz="1600">
          <a:solidFill>
            <a:srgbClr val="080808"/>
          </a:solidFill>
          <a:latin typeface="+mn-lt"/>
        </a:defRPr>
      </a:lvl6pPr>
      <a:lvl7pPr marL="2789238" indent="-241300" algn="l" defTabSz="968375" rtl="0" fontAlgn="base">
        <a:spcBef>
          <a:spcPct val="20000"/>
        </a:spcBef>
        <a:spcAft>
          <a:spcPct val="0"/>
        </a:spcAft>
        <a:buClr>
          <a:srgbClr val="080808"/>
        </a:buClr>
        <a:buSzPct val="90000"/>
        <a:buFont typeface="Wingdings" pitchFamily="2" charset="2"/>
        <a:buChar char="Ø"/>
        <a:defRPr sz="1600">
          <a:solidFill>
            <a:srgbClr val="080808"/>
          </a:solidFill>
          <a:latin typeface="+mn-lt"/>
        </a:defRPr>
      </a:lvl7pPr>
      <a:lvl8pPr marL="3246438" indent="-241300" algn="l" defTabSz="968375" rtl="0" fontAlgn="base">
        <a:spcBef>
          <a:spcPct val="20000"/>
        </a:spcBef>
        <a:spcAft>
          <a:spcPct val="0"/>
        </a:spcAft>
        <a:buClr>
          <a:srgbClr val="080808"/>
        </a:buClr>
        <a:buSzPct val="90000"/>
        <a:buFont typeface="Wingdings" pitchFamily="2" charset="2"/>
        <a:buChar char="Ø"/>
        <a:defRPr sz="1600">
          <a:solidFill>
            <a:srgbClr val="080808"/>
          </a:solidFill>
          <a:latin typeface="+mn-lt"/>
        </a:defRPr>
      </a:lvl8pPr>
      <a:lvl9pPr marL="3703638" indent="-241300" algn="l" defTabSz="968375" rtl="0" fontAlgn="base">
        <a:spcBef>
          <a:spcPct val="20000"/>
        </a:spcBef>
        <a:spcAft>
          <a:spcPct val="0"/>
        </a:spcAft>
        <a:buClr>
          <a:srgbClr val="080808"/>
        </a:buClr>
        <a:buSzPct val="90000"/>
        <a:buFont typeface="Wingdings" pitchFamily="2" charset="2"/>
        <a:buChar char="Ø"/>
        <a:defRPr sz="1600">
          <a:solidFill>
            <a:srgbClr val="080808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9AA9734-1880-7E28-96D4-3427206776D8}"/>
              </a:ext>
            </a:extLst>
          </p:cNvPr>
          <p:cNvSpPr/>
          <p:nvPr/>
        </p:nvSpPr>
        <p:spPr>
          <a:xfrm>
            <a:off x="-2417" y="5631644"/>
            <a:ext cx="9679619" cy="1625782"/>
          </a:xfrm>
          <a:prstGeom prst="rect">
            <a:avLst/>
          </a:prstGeom>
          <a:solidFill>
            <a:srgbClr val="001F6E"/>
          </a:solidFill>
          <a:ln>
            <a:solidFill>
              <a:srgbClr val="001F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gl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gl-E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46E75ADA-7B6C-329B-33CF-59D1E32EAD9B}"/>
              </a:ext>
            </a:extLst>
          </p:cNvPr>
          <p:cNvSpPr>
            <a:spLocks noGrp="1"/>
          </p:cNvSpPr>
          <p:nvPr/>
        </p:nvSpPr>
        <p:spPr>
          <a:xfrm>
            <a:off x="2145689" y="5833820"/>
            <a:ext cx="5388821" cy="1222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gl-E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Sebastián </a:t>
            </a:r>
            <a:r>
              <a:rPr kumimoji="0" lang="gl-ES" sz="2400" b="1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Villarroya</a:t>
            </a:r>
            <a:endParaRPr kumimoji="0" lang="gl-E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>
              <a:buClr>
                <a:srgbClr val="003366"/>
              </a:buClr>
              <a:defRPr/>
            </a:pPr>
            <a:r>
              <a:rPr lang="gl-ES" sz="1600">
                <a:solidFill>
                  <a:srgbClr val="FFFFFF"/>
                </a:solidFill>
                <a:latin typeface="Arial"/>
                <a:ea typeface="+mn-lt"/>
                <a:cs typeface="Arial"/>
              </a:rPr>
              <a:t>Edificio </a:t>
            </a:r>
            <a:r>
              <a:rPr lang="gl-ES" sz="1600" err="1">
                <a:solidFill>
                  <a:srgbClr val="FFFFFF"/>
                </a:solidFill>
                <a:latin typeface="Arial"/>
                <a:ea typeface="+mn-lt"/>
                <a:cs typeface="Arial"/>
              </a:rPr>
              <a:t>Emprendia</a:t>
            </a:r>
            <a:r>
              <a:rPr kumimoji="0" lang="gl-E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lt"/>
                <a:cs typeface="Arial"/>
              </a:rPr>
              <a:t> </a:t>
            </a:r>
            <a:endParaRPr kumimoji="0" lang="gl-E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gl-E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lt"/>
                <a:cs typeface="Arial"/>
              </a:rPr>
              <a:t>Despacho: </a:t>
            </a:r>
            <a:r>
              <a:rPr lang="gl-ES" sz="1600">
                <a:solidFill>
                  <a:srgbClr val="FFFFFF"/>
                </a:solidFill>
                <a:latin typeface="Arial"/>
                <a:ea typeface="+mn-lt"/>
                <a:cs typeface="Arial"/>
              </a:rPr>
              <a:t>17</a:t>
            </a:r>
            <a:r>
              <a:rPr kumimoji="0" lang="gl-E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lt"/>
                <a:cs typeface="Arial"/>
              </a:rPr>
              <a:t>,  e-mail: s.villarroya@usc.es</a:t>
            </a:r>
            <a:endParaRPr kumimoji="0" lang="gl-E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Imaxe 2">
            <a:extLst>
              <a:ext uri="{FF2B5EF4-FFF2-40B4-BE49-F238E27FC236}">
                <a16:creationId xmlns:a16="http://schemas.microsoft.com/office/drawing/2014/main" id="{A7248062-D5EC-5EF3-DCD7-5D2348FDD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1" y="3733968"/>
            <a:ext cx="1223107" cy="795578"/>
          </a:xfrm>
          <a:prstGeom prst="rect">
            <a:avLst/>
          </a:prstGeom>
        </p:spPr>
      </p:pic>
      <p:pic>
        <p:nvPicPr>
          <p:cNvPr id="5" name="Imaxe 4" descr="ETSE - Inicio">
            <a:extLst>
              <a:ext uri="{FF2B5EF4-FFF2-40B4-BE49-F238E27FC236}">
                <a16:creationId xmlns:a16="http://schemas.microsoft.com/office/drawing/2014/main" id="{90763328-F714-6853-CB73-CDF6B302F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347" y="3738731"/>
            <a:ext cx="1771856" cy="791535"/>
          </a:xfrm>
          <a:prstGeom prst="rect">
            <a:avLst/>
          </a:prstGeom>
        </p:spPr>
      </p:pic>
      <p:sp>
        <p:nvSpPr>
          <p:cNvPr id="6" name="Caixa de texto 7">
            <a:extLst>
              <a:ext uri="{FF2B5EF4-FFF2-40B4-BE49-F238E27FC236}">
                <a16:creationId xmlns:a16="http://schemas.microsoft.com/office/drawing/2014/main" id="{6D5465D3-1681-5502-8692-29CE5EE881D5}"/>
              </a:ext>
            </a:extLst>
          </p:cNvPr>
          <p:cNvSpPr txBox="1"/>
          <p:nvPr/>
        </p:nvSpPr>
        <p:spPr>
          <a:xfrm>
            <a:off x="1585182" y="4223778"/>
            <a:ext cx="6071223" cy="61555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gl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gl-ES" sz="4000" b="1" i="0" u="none" strike="noStrike" kern="1200" cap="none" spc="0" normalizeH="0" baseline="0" noProof="0" err="1">
                <a:ln>
                  <a:noFill/>
                </a:ln>
                <a:solidFill>
                  <a:srgbClr val="001F6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Transacciones</a:t>
            </a:r>
            <a:endParaRPr kumimoji="0" lang="gl-ES" sz="4000" b="1" i="0" u="none" strike="noStrike" kern="1200" cap="none" spc="0" normalizeH="0" baseline="0" noProof="0">
              <a:ln>
                <a:noFill/>
              </a:ln>
              <a:solidFill>
                <a:srgbClr val="001F6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7" name="Imaxe 6" descr="Unha imaxe na que se mostra azul, construción, Azul Majorelle, texto&#10;&#10;Descrición xerada automaticamente">
            <a:extLst>
              <a:ext uri="{FF2B5EF4-FFF2-40B4-BE49-F238E27FC236}">
                <a16:creationId xmlns:a16="http://schemas.microsoft.com/office/drawing/2014/main" id="{946B99DC-C7C6-9E49-E73D-C59D3E7F8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940"/>
            <a:ext cx="9685831" cy="364277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18980C6D-0CD0-A65C-41EA-76A19D76529F}"/>
              </a:ext>
            </a:extLst>
          </p:cNvPr>
          <p:cNvSpPr/>
          <p:nvPr/>
        </p:nvSpPr>
        <p:spPr bwMode="auto">
          <a:xfrm>
            <a:off x="-4092" y="874919"/>
            <a:ext cx="1453195" cy="5799136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037635-6FF8-929E-74B8-B7C618664678}"/>
              </a:ext>
            </a:extLst>
          </p:cNvPr>
          <p:cNvSpPr/>
          <p:nvPr/>
        </p:nvSpPr>
        <p:spPr bwMode="auto">
          <a:xfrm>
            <a:off x="1450671" y="1568"/>
            <a:ext cx="8228297" cy="893291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tx1"/>
                </a:solidFill>
              </a:rPr>
              <a:t>Estructura del almacenamiento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7" y="964729"/>
            <a:ext cx="5106231" cy="561662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>
                <a:solidFill>
                  <a:srgbClr val="B20000"/>
                </a:solidFill>
              </a:rPr>
              <a:t>Almacenamiento estable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003B76"/>
              </a:solidFill>
            </a:endParaRPr>
          </a:p>
        </p:txBody>
      </p:sp>
      <p:sp>
        <p:nvSpPr>
          <p:cNvPr id="4" name="AutoShape 2" descr="Resultado de imagen de memoria 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memoria 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Resultado de imagen de memoria ra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1266" name="Picture 2" descr="Resultado de imagen de baterias de alimentacion ininterrumpida con mo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021" y="2422114"/>
            <a:ext cx="2207778" cy="220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8258480" y="4067170"/>
            <a:ext cx="6126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>
                <a:solidFill>
                  <a:schemeClr val="tx1">
                    <a:lumMod val="60000"/>
                    <a:lumOff val="40000"/>
                  </a:schemeClr>
                </a:solidFill>
                <a:latin typeface="Droid Sans"/>
              </a:rPr>
              <a:t>SAI</a:t>
            </a:r>
          </a:p>
        </p:txBody>
      </p:sp>
      <p:grpSp>
        <p:nvGrpSpPr>
          <p:cNvPr id="14" name="13 Grupo"/>
          <p:cNvGrpSpPr/>
          <p:nvPr/>
        </p:nvGrpSpPr>
        <p:grpSpPr>
          <a:xfrm>
            <a:off x="2417333" y="2417829"/>
            <a:ext cx="2842762" cy="2451294"/>
            <a:chOff x="6782916" y="987724"/>
            <a:chExt cx="2842762" cy="2451294"/>
          </a:xfrm>
        </p:grpSpPr>
        <p:sp>
          <p:nvSpPr>
            <p:cNvPr id="3" name="2 Disco magnético"/>
            <p:cNvSpPr/>
            <p:nvPr/>
          </p:nvSpPr>
          <p:spPr bwMode="auto">
            <a:xfrm>
              <a:off x="7791028" y="987724"/>
              <a:ext cx="864096" cy="962121"/>
            </a:xfrm>
            <a:prstGeom prst="flowChartMagneticDisk">
              <a:avLst/>
            </a:prstGeom>
            <a:solidFill>
              <a:srgbClr val="FFC1B3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25 Disco magnético"/>
            <p:cNvSpPr/>
            <p:nvPr/>
          </p:nvSpPr>
          <p:spPr bwMode="auto">
            <a:xfrm>
              <a:off x="7773462" y="2476897"/>
              <a:ext cx="864096" cy="962121"/>
            </a:xfrm>
            <a:prstGeom prst="flowChartMagneticDisk">
              <a:avLst/>
            </a:prstGeom>
            <a:solidFill>
              <a:srgbClr val="FFC1B3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26 Disco magnético"/>
            <p:cNvSpPr/>
            <p:nvPr/>
          </p:nvSpPr>
          <p:spPr bwMode="auto">
            <a:xfrm>
              <a:off x="6782916" y="2476897"/>
              <a:ext cx="864096" cy="962121"/>
            </a:xfrm>
            <a:prstGeom prst="flowChartMagneticDisk">
              <a:avLst/>
            </a:prstGeom>
            <a:solidFill>
              <a:srgbClr val="FFC1B3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28 Disco magnético"/>
            <p:cNvSpPr/>
            <p:nvPr/>
          </p:nvSpPr>
          <p:spPr bwMode="auto">
            <a:xfrm>
              <a:off x="8761582" y="2476897"/>
              <a:ext cx="864096" cy="962121"/>
            </a:xfrm>
            <a:prstGeom prst="flowChartMagneticDisk">
              <a:avLst/>
            </a:prstGeom>
            <a:solidFill>
              <a:srgbClr val="FFC1B3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7 Conector recto de flecha"/>
            <p:cNvCxnSpPr/>
            <p:nvPr/>
          </p:nvCxnSpPr>
          <p:spPr bwMode="auto">
            <a:xfrm flipH="1">
              <a:off x="7383450" y="2044849"/>
              <a:ext cx="822060" cy="288032"/>
            </a:xfrm>
            <a:prstGeom prst="straightConnector1">
              <a:avLst/>
            </a:prstGeom>
            <a:noFill/>
            <a:ln w="9525" cap="flat" cmpd="sng" algn="ctr">
              <a:solidFill>
                <a:srgbClr val="003B7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29 Conector recto de flecha"/>
            <p:cNvCxnSpPr/>
            <p:nvPr/>
          </p:nvCxnSpPr>
          <p:spPr bwMode="auto">
            <a:xfrm>
              <a:off x="8223076" y="2086027"/>
              <a:ext cx="0" cy="263622"/>
            </a:xfrm>
            <a:prstGeom prst="straightConnector1">
              <a:avLst/>
            </a:prstGeom>
            <a:noFill/>
            <a:ln w="9525" cap="flat" cmpd="sng" algn="ctr">
              <a:solidFill>
                <a:srgbClr val="003B7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30 Conector recto de flecha"/>
            <p:cNvCxnSpPr/>
            <p:nvPr/>
          </p:nvCxnSpPr>
          <p:spPr bwMode="auto">
            <a:xfrm>
              <a:off x="8295084" y="2086027"/>
              <a:ext cx="648072" cy="275827"/>
            </a:xfrm>
            <a:prstGeom prst="straightConnector1">
              <a:avLst/>
            </a:prstGeom>
            <a:noFill/>
            <a:ln w="9525" cap="flat" cmpd="sng" algn="ctr">
              <a:solidFill>
                <a:srgbClr val="003B7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60183D3E-66F9-1795-C842-932B962605BD}"/>
              </a:ext>
            </a:extLst>
          </p:cNvPr>
          <p:cNvSpPr/>
          <p:nvPr/>
        </p:nvSpPr>
        <p:spPr bwMode="auto">
          <a:xfrm>
            <a:off x="1449103" y="665520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7FEC351-C83E-2497-9788-63738C967A15}"/>
              </a:ext>
            </a:extLst>
          </p:cNvPr>
          <p:cNvSpPr/>
          <p:nvPr/>
        </p:nvSpPr>
        <p:spPr bwMode="auto">
          <a:xfrm>
            <a:off x="1449103" y="665336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2656C66-59FF-3C1B-8EDB-3ED62F0960CA}"/>
              </a:ext>
            </a:extLst>
          </p:cNvPr>
          <p:cNvSpPr/>
          <p:nvPr/>
        </p:nvSpPr>
        <p:spPr bwMode="auto">
          <a:xfrm>
            <a:off x="4406652" y="6818574"/>
            <a:ext cx="1690026" cy="410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gl-ES" b="0" err="1">
                <a:solidFill>
                  <a:schemeClr val="tx1"/>
                </a:solidFill>
                <a:latin typeface="Arial"/>
                <a:cs typeface="Arial"/>
              </a:rPr>
              <a:t>Transacciones</a:t>
            </a:r>
            <a:endParaRPr lang="gl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794EAD91-E5C6-F52D-C9AC-D0577D7B0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36638"/>
            <a:ext cx="1447535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Concepto</a:t>
            </a:r>
          </a:p>
        </p:txBody>
      </p:sp>
      <p:sp>
        <p:nvSpPr>
          <p:cNvPr id="15" name="Text Box 28">
            <a:extLst>
              <a:ext uri="{FF2B5EF4-FFF2-40B4-BE49-F238E27FC236}">
                <a16:creationId xmlns:a16="http://schemas.microsoft.com/office/drawing/2014/main" id="{BAF50808-342E-2AC8-5FE7-6F6B8BB82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1468785"/>
            <a:ext cx="1451627" cy="602081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Mod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Simple</a:t>
            </a:r>
          </a:p>
        </p:txBody>
      </p:sp>
      <p:sp>
        <p:nvSpPr>
          <p:cNvPr id="32" name="Text Box 28">
            <a:extLst>
              <a:ext uri="{FF2B5EF4-FFF2-40B4-BE49-F238E27FC236}">
                <a16:creationId xmlns:a16="http://schemas.microsoft.com/office/drawing/2014/main" id="{6B7F1082-1001-4D3D-8CE4-D85BBCADA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2044849"/>
            <a:ext cx="1529680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Estr</a:t>
            </a:r>
            <a:r>
              <a:rPr lang="es-ES" altLang="es-ES" sz="1400">
                <a:solidFill>
                  <a:srgbClr val="003B76"/>
                </a:solidFill>
              </a:rPr>
              <a:t>. </a:t>
            </a:r>
            <a:r>
              <a:rPr lang="es-ES" altLang="es-ES" sz="1400" err="1">
                <a:solidFill>
                  <a:srgbClr val="003B76"/>
                </a:solidFill>
              </a:rPr>
              <a:t>Almacen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33" name="AutoShape 33">
            <a:extLst>
              <a:ext uri="{FF2B5EF4-FFF2-40B4-BE49-F238E27FC236}">
                <a16:creationId xmlns:a16="http://schemas.microsoft.com/office/drawing/2014/main" id="{61085950-03CD-2790-74EE-DCB3AD2BD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2086027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39FE5702-DE91-727D-56E5-1A411F8B5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2639611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 y </a:t>
            </a:r>
            <a:r>
              <a:rPr lang="es-ES" altLang="es-ES" sz="1400" b="0" err="1">
                <a:solidFill>
                  <a:schemeClr val="bg1"/>
                </a:solidFill>
              </a:rPr>
              <a:t>Durab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5" name="Text Box 28">
            <a:extLst>
              <a:ext uri="{FF2B5EF4-FFF2-40B4-BE49-F238E27FC236}">
                <a16:creationId xmlns:a16="http://schemas.microsoft.com/office/drawing/2014/main" id="{A499D328-61F6-C792-E3D9-C5027A0B7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3143667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Aislamiento</a:t>
            </a:r>
          </a:p>
        </p:txBody>
      </p:sp>
      <p:sp>
        <p:nvSpPr>
          <p:cNvPr id="36" name="Text Box 28">
            <a:extLst>
              <a:ext uri="{FF2B5EF4-FFF2-40B4-BE49-F238E27FC236}">
                <a16:creationId xmlns:a16="http://schemas.microsoft.com/office/drawing/2014/main" id="{72848D80-BDA0-D028-2DCA-19B3D18F0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3647723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Secuencialidad</a:t>
            </a:r>
          </a:p>
        </p:txBody>
      </p:sp>
      <p:sp>
        <p:nvSpPr>
          <p:cNvPr id="37" name="Text Box 28">
            <a:extLst>
              <a:ext uri="{FF2B5EF4-FFF2-40B4-BE49-F238E27FC236}">
                <a16:creationId xmlns:a16="http://schemas.microsoft.com/office/drawing/2014/main" id="{A8FD382A-9EBC-3544-FD8F-19CC16AA2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4151779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 y </a:t>
            </a: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8" name="Text Box 28">
            <a:extLst>
              <a:ext uri="{FF2B5EF4-FFF2-40B4-BE49-F238E27FC236}">
                <a16:creationId xmlns:a16="http://schemas.microsoft.com/office/drawing/2014/main" id="{B4D7BD6C-EE27-F803-03FB-B7E99CBA7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4655835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Niveles </a:t>
            </a: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Text Box 28">
            <a:extLst>
              <a:ext uri="{FF2B5EF4-FFF2-40B4-BE49-F238E27FC236}">
                <a16:creationId xmlns:a16="http://schemas.microsoft.com/office/drawing/2014/main" id="{409B532B-95EB-AA2E-0070-FEEEAA879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5159892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Implementa.</a:t>
            </a:r>
          </a:p>
        </p:txBody>
      </p:sp>
      <p:sp>
        <p:nvSpPr>
          <p:cNvPr id="40" name="Text Box 28">
            <a:extLst>
              <a:ext uri="{FF2B5EF4-FFF2-40B4-BE49-F238E27FC236}">
                <a16:creationId xmlns:a16="http://schemas.microsoft.com/office/drawing/2014/main" id="{348C4A9A-FA2F-DB6A-F4D0-9E02D9122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5645249"/>
            <a:ext cx="1451627" cy="432147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Trans</a:t>
            </a:r>
            <a:r>
              <a:rPr lang="es-ES" altLang="es-ES" sz="1400" b="0">
                <a:solidFill>
                  <a:schemeClr val="bg1"/>
                </a:solidFill>
              </a:rPr>
              <a:t>. SQL</a:t>
            </a:r>
          </a:p>
        </p:txBody>
      </p:sp>
    </p:spTree>
    <p:extLst>
      <p:ext uri="{BB962C8B-B14F-4D97-AF65-F5344CB8AC3E}">
        <p14:creationId xmlns:p14="http://schemas.microsoft.com/office/powerpoint/2010/main" val="1699211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CA621EC3-CD4D-7C9E-7E1D-699BD2704A39}"/>
              </a:ext>
            </a:extLst>
          </p:cNvPr>
          <p:cNvSpPr/>
          <p:nvPr/>
        </p:nvSpPr>
        <p:spPr bwMode="auto">
          <a:xfrm>
            <a:off x="-4092" y="874919"/>
            <a:ext cx="1453195" cy="5799136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133B074-2EA8-4CCA-158E-BE8D5E2BCBBB}"/>
              </a:ext>
            </a:extLst>
          </p:cNvPr>
          <p:cNvSpPr/>
          <p:nvPr/>
        </p:nvSpPr>
        <p:spPr bwMode="auto">
          <a:xfrm>
            <a:off x="1450671" y="1568"/>
            <a:ext cx="8228297" cy="893291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4092" y="1036638"/>
            <a:ext cx="1453195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Concepto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53195" cy="602081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Mod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Simple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tx1"/>
                </a:solidFill>
              </a:rPr>
              <a:t>Atomicidad y durabilidad de las transacciones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53195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Estr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Almacen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529680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Atom</a:t>
            </a:r>
            <a:r>
              <a:rPr lang="es-ES" altLang="es-ES" sz="1400">
                <a:solidFill>
                  <a:srgbClr val="003B76"/>
                </a:solidFill>
              </a:rPr>
              <a:t>. y </a:t>
            </a:r>
            <a:r>
              <a:rPr lang="es-ES" altLang="es-ES" sz="1400" err="1">
                <a:solidFill>
                  <a:srgbClr val="003B76"/>
                </a:solidFill>
              </a:rPr>
              <a:t>Durab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Aislamiento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Secuencialidad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-4092" y="4133081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 y </a:t>
            </a: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-4092" y="4637137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Niveles </a:t>
            </a: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-4092" y="5141194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Implementa.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-4092" y="5645249"/>
            <a:ext cx="1453195" cy="432147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Trans</a:t>
            </a:r>
            <a:r>
              <a:rPr lang="es-ES" altLang="es-ES" sz="1400" b="0">
                <a:solidFill>
                  <a:schemeClr val="bg1"/>
                </a:solidFill>
              </a:rPr>
              <a:t>. SQL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7" y="964729"/>
            <a:ext cx="7842535" cy="331236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 b="0">
                <a:solidFill>
                  <a:srgbClr val="003B76"/>
                </a:solidFill>
              </a:rPr>
              <a:t>Transacción que no termina: </a:t>
            </a:r>
            <a:r>
              <a:rPr lang="es-ES">
                <a:solidFill>
                  <a:srgbClr val="B20000"/>
                </a:solidFill>
              </a:rPr>
              <a:t>Abortada</a:t>
            </a:r>
            <a:endParaRPr lang="gl-ES"/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Ø"/>
            </a:pPr>
            <a:r>
              <a:rPr lang="es-ES" b="0">
                <a:solidFill>
                  <a:srgbClr val="B20000"/>
                </a:solidFill>
              </a:rPr>
              <a:t>transacción retrocedida</a:t>
            </a: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sz="1600" b="0">
              <a:solidFill>
                <a:srgbClr val="B2000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sz="1600" b="0">
              <a:solidFill>
                <a:srgbClr val="B2000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b="0">
              <a:solidFill>
                <a:srgbClr val="B2000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sz="1600" b="0">
              <a:solidFill>
                <a:srgbClr val="B2000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sz="1600" b="0">
              <a:solidFill>
                <a:srgbClr val="B2000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sz="1600" b="0">
              <a:solidFill>
                <a:srgbClr val="B2000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sz="1600" b="0">
              <a:solidFill>
                <a:srgbClr val="B2000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sz="1600" b="0">
              <a:solidFill>
                <a:srgbClr val="B2000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sz="1600" b="0">
              <a:solidFill>
                <a:srgbClr val="003B76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b="0">
              <a:solidFill>
                <a:srgbClr val="003B76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 b="0">
                <a:solidFill>
                  <a:srgbClr val="003B76"/>
                </a:solidFill>
              </a:rPr>
              <a:t>Transacción que termina correctamente: </a:t>
            </a:r>
            <a:r>
              <a:rPr lang="es-ES">
                <a:solidFill>
                  <a:srgbClr val="B20000"/>
                </a:solidFill>
              </a:rPr>
              <a:t>Comprometida</a:t>
            </a:r>
            <a:r>
              <a:rPr lang="es-ES" b="0">
                <a:solidFill>
                  <a:srgbClr val="003B76"/>
                </a:solidFill>
              </a:rPr>
              <a:t> (</a:t>
            </a:r>
            <a:r>
              <a:rPr lang="es-ES" b="0" err="1">
                <a:solidFill>
                  <a:srgbClr val="B20000"/>
                </a:solidFill>
              </a:rPr>
              <a:t>Committed</a:t>
            </a:r>
            <a:r>
              <a:rPr lang="es-ES" b="0">
                <a:solidFill>
                  <a:srgbClr val="003B76"/>
                </a:solidFill>
              </a:rPr>
              <a:t>)</a:t>
            </a:r>
            <a:endParaRPr lang="es-ES"/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b="0">
              <a:solidFill>
                <a:srgbClr val="003B76"/>
              </a:solidFill>
            </a:endParaRPr>
          </a:p>
        </p:txBody>
      </p:sp>
      <p:sp>
        <p:nvSpPr>
          <p:cNvPr id="28" name="AutoShape 33"/>
          <p:cNvSpPr>
            <a:spLocks noChangeArrowheads="1"/>
          </p:cNvSpPr>
          <p:nvPr/>
        </p:nvSpPr>
        <p:spPr bwMode="auto">
          <a:xfrm>
            <a:off x="1382316" y="2692822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" name="AutoShape 2" descr="Resultado de imagen de memoria 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memoria 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Resultado de imagen de memoria ra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3" name="32 Disco magnético"/>
          <p:cNvSpPr/>
          <p:nvPr/>
        </p:nvSpPr>
        <p:spPr bwMode="auto">
          <a:xfrm>
            <a:off x="3110508" y="3117402"/>
            <a:ext cx="1152128" cy="1080120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2481937" y="3474416"/>
            <a:ext cx="55656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>
                <a:solidFill>
                  <a:schemeClr val="tx1">
                    <a:lumMod val="60000"/>
                    <a:lumOff val="40000"/>
                  </a:schemeClr>
                </a:solidFill>
                <a:latin typeface="Droid Sans"/>
              </a:rPr>
              <a:t>BD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4478660" y="1965274"/>
            <a:ext cx="1296144" cy="954107"/>
          </a:xfrm>
          <a:prstGeom prst="rect">
            <a:avLst/>
          </a:prstGeom>
          <a:solidFill>
            <a:srgbClr val="FFE6B9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. . 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A:= 5;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escribir(A);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. . .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3810960" y="2191749"/>
            <a:ext cx="48442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>
                <a:solidFill>
                  <a:schemeClr val="tx1">
                    <a:lumMod val="60000"/>
                    <a:lumOff val="40000"/>
                  </a:schemeClr>
                </a:solidFill>
                <a:latin typeface="Droid Sans"/>
              </a:rPr>
              <a:t>T1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182516" y="3642963"/>
            <a:ext cx="428322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>
                  <a:srgbClr val="003B76"/>
                </a:solidFill>
              </a:rPr>
              <a:t>A: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3614564" y="3632210"/>
            <a:ext cx="443661" cy="327782"/>
          </a:xfrm>
          <a:prstGeom prst="rect">
            <a:avLst/>
          </a:prstGeom>
          <a:solidFill>
            <a:srgbClr val="FFC1B3"/>
          </a:solidFill>
        </p:spPr>
        <p:txBody>
          <a:bodyPr wrap="square" rtlCol="0">
            <a:spAutoFit/>
          </a:bodyPr>
          <a:lstStyle/>
          <a:p>
            <a:r>
              <a:rPr lang="es-ES" b="0"/>
              <a:t>4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3602951" y="3642963"/>
            <a:ext cx="443661" cy="327782"/>
          </a:xfrm>
          <a:prstGeom prst="rect">
            <a:avLst/>
          </a:prstGeom>
          <a:solidFill>
            <a:srgbClr val="FFC1B3"/>
          </a:solidFill>
        </p:spPr>
        <p:txBody>
          <a:bodyPr wrap="square" rtlCol="0">
            <a:spAutoFit/>
          </a:bodyPr>
          <a:lstStyle/>
          <a:p>
            <a:r>
              <a:rPr lang="es-ES" b="0"/>
              <a:t>5</a:t>
            </a:r>
          </a:p>
        </p:txBody>
      </p:sp>
      <p:sp>
        <p:nvSpPr>
          <p:cNvPr id="10" name="9 Documento"/>
          <p:cNvSpPr/>
          <p:nvPr/>
        </p:nvSpPr>
        <p:spPr bwMode="auto">
          <a:xfrm>
            <a:off x="5601494" y="3189362"/>
            <a:ext cx="1325438" cy="936152"/>
          </a:xfrm>
          <a:prstGeom prst="flowChartDocument">
            <a:avLst/>
          </a:prstGeom>
          <a:solidFill>
            <a:srgbClr val="FFE6B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7070948" y="3582379"/>
            <a:ext cx="122501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>
                <a:solidFill>
                  <a:schemeClr val="tx1">
                    <a:lumMod val="60000"/>
                    <a:lumOff val="40000"/>
                  </a:schemeClr>
                </a:solidFill>
                <a:latin typeface="Droid Sans"/>
              </a:rPr>
              <a:t>Registro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5702796" y="3225365"/>
            <a:ext cx="41549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>
                <a:solidFill>
                  <a:srgbClr val="003B76"/>
                </a:solidFill>
              </a:rPr>
              <a:t>…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5668511" y="3522487"/>
            <a:ext cx="1258421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>
                <a:solidFill>
                  <a:srgbClr val="003B76"/>
                </a:solidFill>
              </a:rPr>
              <a:t>&lt;T1, A, 4, 5&gt;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E81479D-7410-928E-4B7C-C61DF4661473}"/>
              </a:ext>
            </a:extLst>
          </p:cNvPr>
          <p:cNvSpPr/>
          <p:nvPr/>
        </p:nvSpPr>
        <p:spPr bwMode="auto">
          <a:xfrm>
            <a:off x="1449103" y="665520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9810C25-0942-2E8D-A782-CECE52DAC706}"/>
              </a:ext>
            </a:extLst>
          </p:cNvPr>
          <p:cNvSpPr/>
          <p:nvPr/>
        </p:nvSpPr>
        <p:spPr bwMode="auto">
          <a:xfrm>
            <a:off x="1449103" y="665336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E87375A-6C47-FA60-B4CB-DC174B72383C}"/>
              </a:ext>
            </a:extLst>
          </p:cNvPr>
          <p:cNvSpPr/>
          <p:nvPr/>
        </p:nvSpPr>
        <p:spPr bwMode="auto">
          <a:xfrm>
            <a:off x="4406652" y="6818574"/>
            <a:ext cx="1690026" cy="410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gl-ES" b="0" err="1">
                <a:solidFill>
                  <a:schemeClr val="tx1"/>
                </a:solidFill>
                <a:latin typeface="Arial"/>
                <a:cs typeface="Arial"/>
              </a:rPr>
              <a:t>Transacciones</a:t>
            </a:r>
            <a:endParaRPr lang="gl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4721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0" grpId="0"/>
      <p:bldP spid="41" grpId="0" animBg="1"/>
      <p:bldP spid="42" grpId="0"/>
      <p:bldP spid="9" grpId="0"/>
      <p:bldP spid="43" grpId="0" animBg="1"/>
      <p:bldP spid="44" grpId="0" animBg="1"/>
      <p:bldP spid="10" grpId="0" animBg="1"/>
      <p:bldP spid="45" grpId="0"/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B1408798-A170-5259-8176-261C3343E2B4}"/>
              </a:ext>
            </a:extLst>
          </p:cNvPr>
          <p:cNvSpPr/>
          <p:nvPr/>
        </p:nvSpPr>
        <p:spPr bwMode="auto">
          <a:xfrm>
            <a:off x="-4092" y="874919"/>
            <a:ext cx="1453195" cy="5799136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F68FDDD-7E6F-9654-E1D0-C1E8A2255D26}"/>
              </a:ext>
            </a:extLst>
          </p:cNvPr>
          <p:cNvSpPr/>
          <p:nvPr/>
        </p:nvSpPr>
        <p:spPr bwMode="auto">
          <a:xfrm>
            <a:off x="1450671" y="1568"/>
            <a:ext cx="8228297" cy="893291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5660" y="1036638"/>
            <a:ext cx="1454817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Concepto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53195" cy="602081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Mod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Simple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tx1"/>
                </a:solidFill>
              </a:rPr>
              <a:t>Atomicidad y durabilidad de las transacciones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53195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Estr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Almacen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529680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Atom</a:t>
            </a:r>
            <a:r>
              <a:rPr lang="es-ES" altLang="es-ES" sz="1400">
                <a:solidFill>
                  <a:srgbClr val="003B76"/>
                </a:solidFill>
              </a:rPr>
              <a:t>. y </a:t>
            </a:r>
            <a:r>
              <a:rPr lang="es-ES" altLang="es-ES" sz="1400" err="1">
                <a:solidFill>
                  <a:srgbClr val="003B76"/>
                </a:solidFill>
              </a:rPr>
              <a:t>Durab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Aislamiento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Secuencialidad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-4092" y="4133081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 y </a:t>
            </a: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-4092" y="4637137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Niveles </a:t>
            </a: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-4092" y="5141194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Implementa.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-4092" y="5645249"/>
            <a:ext cx="1453195" cy="432147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Trans</a:t>
            </a:r>
            <a:r>
              <a:rPr lang="es-ES" altLang="es-ES" sz="1400" b="0">
                <a:solidFill>
                  <a:schemeClr val="bg1"/>
                </a:solidFill>
              </a:rPr>
              <a:t>. SQL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7" y="964729"/>
            <a:ext cx="7842535" cy="331236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 b="0">
                <a:solidFill>
                  <a:srgbClr val="003B76"/>
                </a:solidFill>
              </a:rPr>
              <a:t>Estados de una transacción</a:t>
            </a:r>
            <a:endParaRPr lang="gl-ES"/>
          </a:p>
        </p:txBody>
      </p:sp>
      <p:sp>
        <p:nvSpPr>
          <p:cNvPr id="28" name="AutoShape 33"/>
          <p:cNvSpPr>
            <a:spLocks noChangeArrowheads="1"/>
          </p:cNvSpPr>
          <p:nvPr/>
        </p:nvSpPr>
        <p:spPr bwMode="auto">
          <a:xfrm>
            <a:off x="1382316" y="2692822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" name="AutoShape 2" descr="Resultado de imagen de memoria 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memoria 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Resultado de imagen de memoria ra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1 Elipse"/>
          <p:cNvSpPr/>
          <p:nvPr/>
        </p:nvSpPr>
        <p:spPr bwMode="auto">
          <a:xfrm>
            <a:off x="1814364" y="3428010"/>
            <a:ext cx="1440160" cy="122413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>
                <a:solidFill>
                  <a:schemeClr val="bg1"/>
                </a:solidFill>
              </a:rPr>
              <a:t>Activa</a:t>
            </a:r>
          </a:p>
        </p:txBody>
      </p:sp>
      <p:sp>
        <p:nvSpPr>
          <p:cNvPr id="31" name="30 Elipse"/>
          <p:cNvSpPr/>
          <p:nvPr/>
        </p:nvSpPr>
        <p:spPr bwMode="auto">
          <a:xfrm>
            <a:off x="3614564" y="2059091"/>
            <a:ext cx="2592288" cy="1353910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>
                <a:solidFill>
                  <a:schemeClr val="bg1"/>
                </a:solidFill>
              </a:rPr>
              <a:t>Parcialmente Comprometida</a:t>
            </a:r>
          </a:p>
        </p:txBody>
      </p:sp>
      <p:sp>
        <p:nvSpPr>
          <p:cNvPr id="32" name="31 Elipse"/>
          <p:cNvSpPr/>
          <p:nvPr/>
        </p:nvSpPr>
        <p:spPr bwMode="auto">
          <a:xfrm>
            <a:off x="7022554" y="2338608"/>
            <a:ext cx="2568674" cy="786361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>
                <a:solidFill>
                  <a:schemeClr val="bg1"/>
                </a:solidFill>
              </a:rPr>
              <a:t>Comprometida</a:t>
            </a:r>
          </a:p>
        </p:txBody>
      </p:sp>
      <p:sp>
        <p:nvSpPr>
          <p:cNvPr id="34" name="33 Elipse"/>
          <p:cNvSpPr/>
          <p:nvPr/>
        </p:nvSpPr>
        <p:spPr bwMode="auto">
          <a:xfrm>
            <a:off x="4219922" y="4579371"/>
            <a:ext cx="1698898" cy="1353910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>
                <a:solidFill>
                  <a:schemeClr val="bg1"/>
                </a:solidFill>
              </a:rPr>
              <a:t>Fallida</a:t>
            </a:r>
          </a:p>
        </p:txBody>
      </p:sp>
      <p:sp>
        <p:nvSpPr>
          <p:cNvPr id="35" name="34 Elipse"/>
          <p:cNvSpPr/>
          <p:nvPr/>
        </p:nvSpPr>
        <p:spPr bwMode="auto">
          <a:xfrm>
            <a:off x="7361820" y="4579371"/>
            <a:ext cx="1698898" cy="1353910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>
                <a:solidFill>
                  <a:schemeClr val="bg1"/>
                </a:solidFill>
              </a:rPr>
              <a:t>Abortada</a:t>
            </a:r>
          </a:p>
        </p:txBody>
      </p:sp>
      <p:sp>
        <p:nvSpPr>
          <p:cNvPr id="7" name="6 Flecha derecha"/>
          <p:cNvSpPr/>
          <p:nvPr/>
        </p:nvSpPr>
        <p:spPr bwMode="auto">
          <a:xfrm rot="19640989">
            <a:off x="2966492" y="3124969"/>
            <a:ext cx="720080" cy="252028"/>
          </a:xfrm>
          <a:prstGeom prst="rightArrow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8" name="47 Flecha derecha"/>
          <p:cNvSpPr/>
          <p:nvPr/>
        </p:nvSpPr>
        <p:spPr bwMode="auto">
          <a:xfrm rot="1654260">
            <a:off x="3310459" y="4507538"/>
            <a:ext cx="720080" cy="252028"/>
          </a:xfrm>
          <a:prstGeom prst="rightArrow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9" name="48 Flecha derecha"/>
          <p:cNvSpPr/>
          <p:nvPr/>
        </p:nvSpPr>
        <p:spPr bwMode="auto">
          <a:xfrm rot="5400000">
            <a:off x="4507087" y="3837472"/>
            <a:ext cx="1059270" cy="252028"/>
          </a:xfrm>
          <a:prstGeom prst="rightArrow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0" name="49 Flecha derecha"/>
          <p:cNvSpPr/>
          <p:nvPr/>
        </p:nvSpPr>
        <p:spPr bwMode="auto">
          <a:xfrm>
            <a:off x="6278860" y="2593424"/>
            <a:ext cx="655649" cy="252028"/>
          </a:xfrm>
          <a:prstGeom prst="rightArrow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" name="50 Flecha derecha"/>
          <p:cNvSpPr/>
          <p:nvPr/>
        </p:nvSpPr>
        <p:spPr bwMode="auto">
          <a:xfrm>
            <a:off x="6278860" y="5141194"/>
            <a:ext cx="655649" cy="252028"/>
          </a:xfrm>
          <a:prstGeom prst="rightArrow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6AD0F25-3B45-3E44-1496-0674414A581B}"/>
              </a:ext>
            </a:extLst>
          </p:cNvPr>
          <p:cNvSpPr/>
          <p:nvPr/>
        </p:nvSpPr>
        <p:spPr bwMode="auto">
          <a:xfrm>
            <a:off x="1449103" y="665520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72939DE-A07D-0B86-5735-895D6788862E}"/>
              </a:ext>
            </a:extLst>
          </p:cNvPr>
          <p:cNvSpPr/>
          <p:nvPr/>
        </p:nvSpPr>
        <p:spPr bwMode="auto">
          <a:xfrm>
            <a:off x="1449103" y="665336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5CE43AF-D8EF-3E4E-BB5D-623B432A7DA2}"/>
              </a:ext>
            </a:extLst>
          </p:cNvPr>
          <p:cNvSpPr/>
          <p:nvPr/>
        </p:nvSpPr>
        <p:spPr bwMode="auto">
          <a:xfrm>
            <a:off x="4406652" y="6818574"/>
            <a:ext cx="1690026" cy="410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gl-ES" b="0" err="1">
                <a:solidFill>
                  <a:schemeClr val="tx1"/>
                </a:solidFill>
                <a:latin typeface="Arial"/>
                <a:cs typeface="Arial"/>
              </a:rPr>
              <a:t>Transacciones</a:t>
            </a:r>
            <a:endParaRPr lang="gl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7570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2" grpId="0" animBg="1"/>
      <p:bldP spid="34" grpId="0" animBg="1"/>
      <p:bldP spid="35" grpId="0" animBg="1"/>
      <p:bldP spid="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6A2A572C-F853-6950-0D5E-C88386FF3382}"/>
              </a:ext>
            </a:extLst>
          </p:cNvPr>
          <p:cNvSpPr/>
          <p:nvPr/>
        </p:nvSpPr>
        <p:spPr bwMode="auto">
          <a:xfrm>
            <a:off x="-4092" y="874919"/>
            <a:ext cx="1453195" cy="5799136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325A832-551B-B75A-AC82-B94C0D871598}"/>
              </a:ext>
            </a:extLst>
          </p:cNvPr>
          <p:cNvSpPr/>
          <p:nvPr/>
        </p:nvSpPr>
        <p:spPr bwMode="auto">
          <a:xfrm>
            <a:off x="1450671" y="1568"/>
            <a:ext cx="8228297" cy="893291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0" y="1036638"/>
            <a:ext cx="1448962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Concepto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53195" cy="602081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Mod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Simple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tx1"/>
                </a:solidFill>
              </a:rPr>
              <a:t>Atomicidad y durabilidad de las transacciones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53195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Estr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Almacen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529680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Atom</a:t>
            </a:r>
            <a:r>
              <a:rPr lang="es-ES" altLang="es-ES" sz="1400">
                <a:solidFill>
                  <a:srgbClr val="003B76"/>
                </a:solidFill>
              </a:rPr>
              <a:t>. y </a:t>
            </a:r>
            <a:r>
              <a:rPr lang="es-ES" altLang="es-ES" sz="1400" err="1">
                <a:solidFill>
                  <a:srgbClr val="003B76"/>
                </a:solidFill>
              </a:rPr>
              <a:t>Durab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Aislamiento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Secuencialidad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-4092" y="4133081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 y </a:t>
            </a: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-4092" y="4637137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Niveles </a:t>
            </a: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-4092" y="5141194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Implementa.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-4092" y="5645249"/>
            <a:ext cx="1453195" cy="432147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Trans</a:t>
            </a:r>
            <a:r>
              <a:rPr lang="es-ES" altLang="es-ES" sz="1400" b="0">
                <a:solidFill>
                  <a:schemeClr val="bg1"/>
                </a:solidFill>
              </a:rPr>
              <a:t>. SQL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7" y="964729"/>
            <a:ext cx="5034223" cy="561662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 b="0">
                <a:solidFill>
                  <a:srgbClr val="B20000"/>
                </a:solidFill>
              </a:rPr>
              <a:t>Escrituras externas observables</a:t>
            </a:r>
            <a:endParaRPr lang="gl-ES"/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003B76"/>
              </a:solidFill>
            </a:endParaRPr>
          </a:p>
        </p:txBody>
      </p:sp>
      <p:sp>
        <p:nvSpPr>
          <p:cNvPr id="28" name="AutoShape 33"/>
          <p:cNvSpPr>
            <a:spLocks noChangeArrowheads="1"/>
          </p:cNvSpPr>
          <p:nvPr/>
        </p:nvSpPr>
        <p:spPr bwMode="auto">
          <a:xfrm>
            <a:off x="1382316" y="2692822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" name="AutoShape 2" descr="Resultado de imagen de memoria 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memoria 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Resultado de imagen de memoria ra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6" name="Picture 2" descr="Resultado de imagen de cajero automáti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362" y="4421811"/>
            <a:ext cx="2323666" cy="154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33 CuadroTexto"/>
          <p:cNvSpPr txBox="1"/>
          <p:nvPr/>
        </p:nvSpPr>
        <p:spPr>
          <a:xfrm>
            <a:off x="3924997" y="1714155"/>
            <a:ext cx="1450912" cy="1769715"/>
          </a:xfrm>
          <a:prstGeom prst="rect">
            <a:avLst/>
          </a:prstGeom>
          <a:solidFill>
            <a:srgbClr val="FFE6B9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leer(A);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imprimir(A)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A:= A – 50;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escribir(A);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imprimir(A)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400" b="0">
                <a:solidFill>
                  <a:srgbClr val="FF0000"/>
                </a:solidFill>
                <a:latin typeface="Droid Sans"/>
              </a:rPr>
              <a:t>Abortar</a:t>
            </a:r>
          </a:p>
        </p:txBody>
      </p:sp>
      <p:sp>
        <p:nvSpPr>
          <p:cNvPr id="35" name="34 Documento"/>
          <p:cNvSpPr/>
          <p:nvPr/>
        </p:nvSpPr>
        <p:spPr bwMode="auto">
          <a:xfrm>
            <a:off x="5407610" y="1714155"/>
            <a:ext cx="1652452" cy="936152"/>
          </a:xfrm>
          <a:prstGeom prst="flowChartDocument">
            <a:avLst/>
          </a:prstGeom>
          <a:solidFill>
            <a:srgbClr val="FFE6B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sng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Transferencia</a:t>
            </a:r>
            <a:r>
              <a:rPr kumimoji="0" lang="es-ES" sz="1000" b="0" i="0" u="sng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 de fondos</a:t>
            </a: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000" b="0" baseline="0">
              <a:latin typeface="Droid Sans"/>
            </a:endParaRP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000" b="0">
                <a:latin typeface="Droid Sans"/>
              </a:rPr>
              <a:t>Importe A: 100</a:t>
            </a: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000" b="0" baseline="0">
                <a:latin typeface="Droid Sans"/>
              </a:rPr>
              <a:t>Nuevo Importe A: 50</a:t>
            </a: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Droid Sans"/>
            </a:endParaRPr>
          </a:p>
        </p:txBody>
      </p:sp>
      <p:pic>
        <p:nvPicPr>
          <p:cNvPr id="1028" name="Picture 4" descr="Resultado de imagen de historial pedidos amaz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455" y="4236028"/>
            <a:ext cx="3327013" cy="187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43817DD-AA31-BFF8-BA81-5EA05999D9C1}"/>
              </a:ext>
            </a:extLst>
          </p:cNvPr>
          <p:cNvSpPr/>
          <p:nvPr/>
        </p:nvSpPr>
        <p:spPr bwMode="auto">
          <a:xfrm>
            <a:off x="1449103" y="665520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6B72F32-B1EE-130D-8400-5B05F72A48EA}"/>
              </a:ext>
            </a:extLst>
          </p:cNvPr>
          <p:cNvSpPr/>
          <p:nvPr/>
        </p:nvSpPr>
        <p:spPr bwMode="auto">
          <a:xfrm>
            <a:off x="1449103" y="665336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0D49BE1-CD9D-448B-181E-F0EBDA24D03A}"/>
              </a:ext>
            </a:extLst>
          </p:cNvPr>
          <p:cNvSpPr/>
          <p:nvPr/>
        </p:nvSpPr>
        <p:spPr bwMode="auto">
          <a:xfrm>
            <a:off x="4406652" y="6818574"/>
            <a:ext cx="1690026" cy="410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gl-ES" b="0" err="1">
                <a:solidFill>
                  <a:schemeClr val="tx1"/>
                </a:solidFill>
                <a:latin typeface="Arial"/>
                <a:cs typeface="Arial"/>
              </a:rPr>
              <a:t>Transacciones</a:t>
            </a:r>
            <a:endParaRPr lang="gl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8901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762E4DA5-0AFB-A3E7-A086-77E25AFA88A5}"/>
              </a:ext>
            </a:extLst>
          </p:cNvPr>
          <p:cNvSpPr/>
          <p:nvPr/>
        </p:nvSpPr>
        <p:spPr bwMode="auto">
          <a:xfrm>
            <a:off x="-4092" y="874919"/>
            <a:ext cx="1453195" cy="5799136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0E9F806-06B9-074B-B420-3A12C2ACB37F}"/>
              </a:ext>
            </a:extLst>
          </p:cNvPr>
          <p:cNvSpPr/>
          <p:nvPr/>
        </p:nvSpPr>
        <p:spPr bwMode="auto">
          <a:xfrm>
            <a:off x="1450671" y="1568"/>
            <a:ext cx="8228297" cy="893291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4092" y="1036638"/>
            <a:ext cx="1453195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Concepto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53195" cy="602081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Mod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Simple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tx1"/>
                </a:solidFill>
              </a:rPr>
              <a:t>Aislamiento de transacciones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53195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Estr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Almacen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Atom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y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Durab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529680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>
                <a:solidFill>
                  <a:srgbClr val="003B76"/>
                </a:solidFill>
              </a:rPr>
              <a:t>Aislamiento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Secuencialidad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-4092" y="4133081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 y </a:t>
            </a: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-4092" y="4637137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Niveles </a:t>
            </a: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-4092" y="5141194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Implementa.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-4092" y="5645249"/>
            <a:ext cx="1453195" cy="432147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Trans</a:t>
            </a:r>
            <a:r>
              <a:rPr lang="es-ES" altLang="es-ES" sz="1400" b="0">
                <a:solidFill>
                  <a:schemeClr val="bg1"/>
                </a:solidFill>
              </a:rPr>
              <a:t>. SQL</a:t>
            </a:r>
          </a:p>
        </p:txBody>
      </p:sp>
      <p:sp>
        <p:nvSpPr>
          <p:cNvPr id="28" name="AutoShape 33"/>
          <p:cNvSpPr>
            <a:spLocks noChangeArrowheads="1"/>
          </p:cNvSpPr>
          <p:nvPr/>
        </p:nvSpPr>
        <p:spPr bwMode="auto">
          <a:xfrm>
            <a:off x="1310308" y="3196878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" name="AutoShape 2" descr="Resultado de imagen de memoria 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memoria 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Resultado de imagen de memoria ra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1 Rectángulo"/>
          <p:cNvSpPr/>
          <p:nvPr/>
        </p:nvSpPr>
        <p:spPr bwMode="auto">
          <a:xfrm>
            <a:off x="4666569" y="1974984"/>
            <a:ext cx="1296143" cy="517114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>
                <a:ln>
                  <a:noFill/>
                </a:ln>
                <a:solidFill>
                  <a:srgbClr val="003B76"/>
                </a:solidFill>
                <a:effectLst/>
                <a:latin typeface="Arial" charset="0"/>
              </a:rPr>
              <a:t>CPU</a:t>
            </a:r>
          </a:p>
        </p:txBody>
      </p:sp>
      <p:sp>
        <p:nvSpPr>
          <p:cNvPr id="26" name="25 Rectángulo"/>
          <p:cNvSpPr/>
          <p:nvPr/>
        </p:nvSpPr>
        <p:spPr bwMode="auto">
          <a:xfrm>
            <a:off x="4666569" y="3069976"/>
            <a:ext cx="1296143" cy="517114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>
                <a:ln>
                  <a:noFill/>
                </a:ln>
                <a:solidFill>
                  <a:srgbClr val="003B76"/>
                </a:solidFill>
                <a:effectLst/>
              </a:rPr>
              <a:t>Controladora</a:t>
            </a: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400" b="0">
                <a:solidFill>
                  <a:srgbClr val="003B76"/>
                </a:solidFill>
              </a:rPr>
              <a:t>E/S</a:t>
            </a:r>
            <a:endParaRPr kumimoji="0" lang="es-ES" sz="1400" b="0" i="0" u="none" strike="noStrike" cap="none" normalizeH="0" baseline="0">
              <a:ln>
                <a:noFill/>
              </a:ln>
              <a:solidFill>
                <a:srgbClr val="003B76"/>
              </a:solidFill>
              <a:effectLst/>
            </a:endParaRPr>
          </a:p>
        </p:txBody>
      </p:sp>
      <p:cxnSp>
        <p:nvCxnSpPr>
          <p:cNvPr id="7" name="6 Conector recto de flecha"/>
          <p:cNvCxnSpPr/>
          <p:nvPr/>
        </p:nvCxnSpPr>
        <p:spPr bwMode="auto">
          <a:xfrm>
            <a:off x="4954601" y="2551147"/>
            <a:ext cx="0" cy="45806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26 Conector recto de flecha"/>
          <p:cNvCxnSpPr/>
          <p:nvPr/>
        </p:nvCxnSpPr>
        <p:spPr bwMode="auto">
          <a:xfrm>
            <a:off x="5242633" y="2551147"/>
            <a:ext cx="0" cy="45806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8" name="7 CuadroTexto"/>
          <p:cNvSpPr txBox="1"/>
          <p:nvPr/>
        </p:nvSpPr>
        <p:spPr>
          <a:xfrm>
            <a:off x="5449856" y="2642449"/>
            <a:ext cx="990977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>
                <a:solidFill>
                  <a:srgbClr val="003B76"/>
                </a:solidFill>
                <a:latin typeface="Droid Sans"/>
              </a:rPr>
              <a:t>Asíncrona</a:t>
            </a:r>
          </a:p>
        </p:txBody>
      </p:sp>
      <p:sp>
        <p:nvSpPr>
          <p:cNvPr id="29" name="28 Disco magnético"/>
          <p:cNvSpPr/>
          <p:nvPr/>
        </p:nvSpPr>
        <p:spPr bwMode="auto">
          <a:xfrm>
            <a:off x="4738576" y="3816482"/>
            <a:ext cx="1152128" cy="1080120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Disco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EF19AA3-DA0E-5BA0-26A8-110C1FD2E1A6}"/>
              </a:ext>
            </a:extLst>
          </p:cNvPr>
          <p:cNvSpPr/>
          <p:nvPr/>
        </p:nvSpPr>
        <p:spPr bwMode="auto">
          <a:xfrm>
            <a:off x="1449103" y="665520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56C5B12-2BB8-756F-A30B-AFBBEFC55DC9}"/>
              </a:ext>
            </a:extLst>
          </p:cNvPr>
          <p:cNvSpPr/>
          <p:nvPr/>
        </p:nvSpPr>
        <p:spPr bwMode="auto">
          <a:xfrm>
            <a:off x="1449103" y="665336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0564926-611E-2856-330A-654DCDD4D1DD}"/>
              </a:ext>
            </a:extLst>
          </p:cNvPr>
          <p:cNvSpPr/>
          <p:nvPr/>
        </p:nvSpPr>
        <p:spPr bwMode="auto">
          <a:xfrm>
            <a:off x="4406652" y="6818574"/>
            <a:ext cx="1690026" cy="410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gl-ES" b="0" err="1">
                <a:solidFill>
                  <a:schemeClr val="tx1"/>
                </a:solidFill>
                <a:latin typeface="Arial"/>
                <a:cs typeface="Arial"/>
              </a:rPr>
              <a:t>Transacciones</a:t>
            </a:r>
            <a:endParaRPr lang="gl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14 Marcador de texto">
            <a:extLst>
              <a:ext uri="{FF2B5EF4-FFF2-40B4-BE49-F238E27FC236}">
                <a16:creationId xmlns:a16="http://schemas.microsoft.com/office/drawing/2014/main" id="{C8CEC2FB-2230-47E3-FB91-627F5DA141F1}"/>
              </a:ext>
            </a:extLst>
          </p:cNvPr>
          <p:cNvSpPr txBox="1">
            <a:spLocks/>
          </p:cNvSpPr>
          <p:nvPr/>
        </p:nvSpPr>
        <p:spPr>
          <a:xfrm>
            <a:off x="1604677" y="964729"/>
            <a:ext cx="7842535" cy="331236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 b="0">
                <a:solidFill>
                  <a:srgbClr val="003B76"/>
                </a:solidFill>
              </a:rPr>
              <a:t>Ejecución concurrente</a:t>
            </a:r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549648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8" grpId="0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AA7F0246-5C75-C5A5-864D-3737E27F840A}"/>
              </a:ext>
            </a:extLst>
          </p:cNvPr>
          <p:cNvSpPr/>
          <p:nvPr/>
        </p:nvSpPr>
        <p:spPr bwMode="auto">
          <a:xfrm>
            <a:off x="-4092" y="874919"/>
            <a:ext cx="1453195" cy="5799136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0DC5642-AE42-DDA1-2AC4-2A65125D6414}"/>
              </a:ext>
            </a:extLst>
          </p:cNvPr>
          <p:cNvSpPr/>
          <p:nvPr/>
        </p:nvSpPr>
        <p:spPr bwMode="auto">
          <a:xfrm>
            <a:off x="1450671" y="1568"/>
            <a:ext cx="8228297" cy="893291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0" y="1036638"/>
            <a:ext cx="1448870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Concepto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53102" cy="602081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Mod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Simple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tx1"/>
                </a:solidFill>
              </a:rPr>
              <a:t>Aislamiento de transacciones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53102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Estr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Almacen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53102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Atom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y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Durab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529680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>
                <a:solidFill>
                  <a:srgbClr val="003B76"/>
                </a:solidFill>
              </a:rPr>
              <a:t>Aislamiento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53102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Secuencialidad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-4092" y="4133081"/>
            <a:ext cx="1453102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 y </a:t>
            </a: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-4092" y="4637137"/>
            <a:ext cx="1453102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Niveles </a:t>
            </a: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-4092" y="5141194"/>
            <a:ext cx="1453102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Implementa.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-4092" y="5645249"/>
            <a:ext cx="1453102" cy="432147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Trans</a:t>
            </a:r>
            <a:r>
              <a:rPr lang="es-ES" altLang="es-ES" sz="1400" b="0">
                <a:solidFill>
                  <a:schemeClr val="bg1"/>
                </a:solidFill>
              </a:rPr>
              <a:t>. SQL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7" y="964729"/>
            <a:ext cx="3738079" cy="96426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 b="0">
                <a:solidFill>
                  <a:srgbClr val="003B76"/>
                </a:solidFill>
              </a:rPr>
              <a:t>Ejemplos de </a:t>
            </a:r>
            <a:r>
              <a:rPr lang="es-ES">
                <a:solidFill>
                  <a:srgbClr val="B20000"/>
                </a:solidFill>
              </a:rPr>
              <a:t>transacciones</a:t>
            </a:r>
            <a:endParaRPr lang="gl-ES"/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 b="0">
                <a:solidFill>
                  <a:srgbClr val="003B76"/>
                </a:solidFill>
              </a:rPr>
              <a:t>Ejemplos de </a:t>
            </a:r>
            <a:r>
              <a:rPr lang="es-ES">
                <a:solidFill>
                  <a:srgbClr val="B20000"/>
                </a:solidFill>
              </a:rPr>
              <a:t>planificaciones</a:t>
            </a:r>
          </a:p>
        </p:txBody>
      </p:sp>
      <p:sp>
        <p:nvSpPr>
          <p:cNvPr id="28" name="AutoShape 33"/>
          <p:cNvSpPr>
            <a:spLocks noChangeArrowheads="1"/>
          </p:cNvSpPr>
          <p:nvPr/>
        </p:nvSpPr>
        <p:spPr bwMode="auto">
          <a:xfrm>
            <a:off x="1310308" y="3196878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" name="AutoShape 2" descr="Resultado de imagen de memoria 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memoria 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Resultado de imagen de memoria ra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" name="29 CuadroTexto"/>
          <p:cNvSpPr txBox="1"/>
          <p:nvPr/>
        </p:nvSpPr>
        <p:spPr>
          <a:xfrm>
            <a:off x="5715110" y="964729"/>
            <a:ext cx="1096999" cy="1384995"/>
          </a:xfrm>
          <a:prstGeom prst="rect">
            <a:avLst/>
          </a:prstGeom>
          <a:solidFill>
            <a:srgbClr val="FFE6B9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chemeClr val="tx1">
                    <a:lumMod val="60000"/>
                    <a:lumOff val="40000"/>
                  </a:schemeClr>
                </a:solidFill>
                <a:latin typeface="Droid Sans"/>
              </a:rPr>
              <a:t>leer(A);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chemeClr val="tx1">
                    <a:lumMod val="60000"/>
                    <a:lumOff val="40000"/>
                  </a:schemeClr>
                </a:solidFill>
                <a:latin typeface="Droid Sans"/>
              </a:rPr>
              <a:t>A:= A – 50;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chemeClr val="tx1">
                    <a:lumMod val="60000"/>
                    <a:lumOff val="40000"/>
                  </a:schemeClr>
                </a:solidFill>
                <a:latin typeface="Droid Sans"/>
              </a:rPr>
              <a:t>escribir(A);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chemeClr val="tx1">
                    <a:lumMod val="60000"/>
                    <a:lumOff val="40000"/>
                  </a:schemeClr>
                </a:solidFill>
                <a:latin typeface="Droid Sans"/>
              </a:rPr>
              <a:t>leer(B);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chemeClr val="tx1">
                    <a:lumMod val="60000"/>
                    <a:lumOff val="40000"/>
                  </a:schemeClr>
                </a:solidFill>
                <a:latin typeface="Droid Sans"/>
              </a:rPr>
              <a:t>B:=B+50;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chemeClr val="tx1">
                    <a:lumMod val="60000"/>
                    <a:lumOff val="40000"/>
                  </a:schemeClr>
                </a:solidFill>
                <a:latin typeface="Droid Sans"/>
              </a:rPr>
              <a:t>escribir(B);</a:t>
            </a:r>
          </a:p>
        </p:txBody>
      </p:sp>
      <p:sp>
        <p:nvSpPr>
          <p:cNvPr id="31" name="30 Rectángulo"/>
          <p:cNvSpPr/>
          <p:nvPr/>
        </p:nvSpPr>
        <p:spPr>
          <a:xfrm>
            <a:off x="5189301" y="964729"/>
            <a:ext cx="504055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>
                <a:solidFill>
                  <a:schemeClr val="tx1">
                    <a:lumMod val="60000"/>
                    <a:lumOff val="40000"/>
                  </a:schemeClr>
                </a:solidFill>
              </a:rPr>
              <a:t>T1</a:t>
            </a:r>
            <a:r>
              <a:rPr lang="es-ES" b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7660731" y="969606"/>
            <a:ext cx="1280960" cy="1600438"/>
          </a:xfrm>
          <a:prstGeom prst="rect">
            <a:avLst/>
          </a:prstGeom>
          <a:solidFill>
            <a:srgbClr val="FFE6B9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B20000"/>
                </a:solidFill>
                <a:latin typeface="Droid Sans"/>
              </a:rPr>
              <a:t>leer(A);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 err="1">
                <a:solidFill>
                  <a:srgbClr val="B20000"/>
                </a:solidFill>
                <a:latin typeface="Droid Sans"/>
              </a:rPr>
              <a:t>temp</a:t>
            </a:r>
            <a:r>
              <a:rPr lang="es-ES" sz="1400" b="0">
                <a:solidFill>
                  <a:srgbClr val="B20000"/>
                </a:solidFill>
                <a:latin typeface="Droid Sans"/>
              </a:rPr>
              <a:t>:=A*0.1;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B20000"/>
                </a:solidFill>
                <a:latin typeface="Droid Sans"/>
              </a:rPr>
              <a:t>A:=A-temp;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B20000"/>
                </a:solidFill>
                <a:latin typeface="Droid Sans"/>
              </a:rPr>
              <a:t>escribir(A);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B20000"/>
                </a:solidFill>
                <a:latin typeface="Droid Sans"/>
              </a:rPr>
              <a:t>leer(B);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B20000"/>
                </a:solidFill>
                <a:latin typeface="Droid Sans"/>
              </a:rPr>
              <a:t>B:=B+temp;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B20000"/>
                </a:solidFill>
                <a:latin typeface="Droid Sans"/>
              </a:rPr>
              <a:t>escribir(B);</a:t>
            </a:r>
          </a:p>
        </p:txBody>
      </p:sp>
      <p:sp>
        <p:nvSpPr>
          <p:cNvPr id="33" name="32 Rectángulo"/>
          <p:cNvSpPr/>
          <p:nvPr/>
        </p:nvSpPr>
        <p:spPr>
          <a:xfrm>
            <a:off x="7214964" y="976378"/>
            <a:ext cx="504055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>
                <a:solidFill>
                  <a:srgbClr val="B20000"/>
                </a:solidFill>
              </a:rPr>
              <a:t>T2</a:t>
            </a:r>
            <a:r>
              <a:rPr lang="es-ES" b="0">
                <a:solidFill>
                  <a:srgbClr val="B20000"/>
                </a:solidFill>
              </a:rPr>
              <a:t> 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177691"/>
              </p:ext>
            </p:extLst>
          </p:nvPr>
        </p:nvGraphicFramePr>
        <p:xfrm>
          <a:off x="1753558" y="2948695"/>
          <a:ext cx="2357565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T1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T2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A:= A – 50;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B:=B+50;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escribir(B);</a:t>
                      </a:r>
                    </a:p>
                    <a:p>
                      <a:r>
                        <a:rPr lang="es-ES" sz="140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commit</a:t>
                      </a:r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E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400" err="1">
                          <a:solidFill>
                            <a:srgbClr val="B20000"/>
                          </a:solidFill>
                          <a:latin typeface="Droid Sans"/>
                        </a:rPr>
                        <a:t>temp</a:t>
                      </a:r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:=A*0.1;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A:=A-</a:t>
                      </a:r>
                      <a:r>
                        <a:rPr lang="es-ES" sz="1400" err="1">
                          <a:solidFill>
                            <a:srgbClr val="B20000"/>
                          </a:solidFill>
                          <a:latin typeface="Droid Sans"/>
                        </a:rPr>
                        <a:t>temp</a:t>
                      </a:r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B:=</a:t>
                      </a:r>
                      <a:r>
                        <a:rPr lang="es-ES" sz="1400" err="1">
                          <a:solidFill>
                            <a:srgbClr val="B20000"/>
                          </a:solidFill>
                          <a:latin typeface="Droid Sans"/>
                        </a:rPr>
                        <a:t>B+temp</a:t>
                      </a:r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escribir(B);</a:t>
                      </a:r>
                    </a:p>
                    <a:p>
                      <a:r>
                        <a:rPr lang="es-ES" sz="1400" err="1">
                          <a:solidFill>
                            <a:srgbClr val="B20000"/>
                          </a:solidFill>
                          <a:latin typeface="Droid Sans"/>
                        </a:rPr>
                        <a:t>commit</a:t>
                      </a:r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E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33 Rectángulo"/>
          <p:cNvSpPr/>
          <p:nvPr/>
        </p:nvSpPr>
        <p:spPr>
          <a:xfrm>
            <a:off x="1679367" y="2620913"/>
            <a:ext cx="2007205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/>
              <a:t>Planificación P1</a:t>
            </a:r>
          </a:p>
        </p:txBody>
      </p:sp>
      <p:graphicFrame>
        <p:nvGraphicFramePr>
          <p:cNvPr id="35" name="3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70403"/>
              </p:ext>
            </p:extLst>
          </p:nvPr>
        </p:nvGraphicFramePr>
        <p:xfrm>
          <a:off x="4335562" y="2948695"/>
          <a:ext cx="2357565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T1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T2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A:= A – 50;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B:=B+50;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escribir(B);</a:t>
                      </a:r>
                    </a:p>
                    <a:p>
                      <a:r>
                        <a:rPr lang="es-ES" sz="140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commit</a:t>
                      </a:r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E6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400" err="1">
                          <a:solidFill>
                            <a:srgbClr val="B20000"/>
                          </a:solidFill>
                          <a:latin typeface="Droid Sans"/>
                        </a:rPr>
                        <a:t>temp</a:t>
                      </a:r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:=A*0.1;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A:=A-temp;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B:=B+temp;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escribir(B);</a:t>
                      </a:r>
                    </a:p>
                    <a:p>
                      <a:r>
                        <a:rPr lang="es-ES" sz="1400" err="1">
                          <a:solidFill>
                            <a:srgbClr val="B20000"/>
                          </a:solidFill>
                          <a:latin typeface="Droid Sans"/>
                        </a:rPr>
                        <a:t>commit</a:t>
                      </a:r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E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35 Rectángulo"/>
          <p:cNvSpPr/>
          <p:nvPr/>
        </p:nvSpPr>
        <p:spPr>
          <a:xfrm>
            <a:off x="4261371" y="2620913"/>
            <a:ext cx="1873473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/>
              <a:t>Planificación P2</a:t>
            </a:r>
          </a:p>
        </p:txBody>
      </p:sp>
      <p:graphicFrame>
        <p:nvGraphicFramePr>
          <p:cNvPr id="37" name="3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103588"/>
              </p:ext>
            </p:extLst>
          </p:nvPr>
        </p:nvGraphicFramePr>
        <p:xfrm>
          <a:off x="7071866" y="2948695"/>
          <a:ext cx="2357565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T1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T2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A:= A – 50;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B:=B+50;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escribir(B);</a:t>
                      </a:r>
                    </a:p>
                    <a:p>
                      <a:r>
                        <a:rPr lang="es-ES" sz="140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commit</a:t>
                      </a:r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E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400" err="1">
                          <a:solidFill>
                            <a:srgbClr val="B20000"/>
                          </a:solidFill>
                          <a:latin typeface="Droid Sans"/>
                        </a:rPr>
                        <a:t>temp</a:t>
                      </a:r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:=A*0.1;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A:=A-temp;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B:=B+temp;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escribir(B);</a:t>
                      </a:r>
                    </a:p>
                    <a:p>
                      <a:r>
                        <a:rPr lang="es-ES" sz="1400" err="1">
                          <a:solidFill>
                            <a:srgbClr val="B20000"/>
                          </a:solidFill>
                          <a:latin typeface="Droid Sans"/>
                        </a:rPr>
                        <a:t>commit</a:t>
                      </a:r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E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37 Rectángulo"/>
          <p:cNvSpPr/>
          <p:nvPr/>
        </p:nvSpPr>
        <p:spPr>
          <a:xfrm>
            <a:off x="6997675" y="2620913"/>
            <a:ext cx="2161505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/>
              <a:t>Planificación P3</a:t>
            </a:r>
          </a:p>
        </p:txBody>
      </p:sp>
      <p:sp>
        <p:nvSpPr>
          <p:cNvPr id="9" name="8 Elipse"/>
          <p:cNvSpPr/>
          <p:nvPr/>
        </p:nvSpPr>
        <p:spPr bwMode="auto">
          <a:xfrm>
            <a:off x="1742355" y="4565129"/>
            <a:ext cx="940613" cy="360040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3300B3D-BE66-4941-93CF-4B90DB6F8A7B}"/>
              </a:ext>
            </a:extLst>
          </p:cNvPr>
          <p:cNvSpPr/>
          <p:nvPr/>
        </p:nvSpPr>
        <p:spPr bwMode="auto">
          <a:xfrm>
            <a:off x="1449103" y="665520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DA4481F-D56D-AD3B-F8D5-487AD5EBC80D}"/>
              </a:ext>
            </a:extLst>
          </p:cNvPr>
          <p:cNvSpPr/>
          <p:nvPr/>
        </p:nvSpPr>
        <p:spPr bwMode="auto">
          <a:xfrm>
            <a:off x="1449103" y="665336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CEB5B53-1A7D-21BA-32DC-3009A15EF672}"/>
              </a:ext>
            </a:extLst>
          </p:cNvPr>
          <p:cNvSpPr/>
          <p:nvPr/>
        </p:nvSpPr>
        <p:spPr bwMode="auto">
          <a:xfrm>
            <a:off x="4406652" y="6818574"/>
            <a:ext cx="1690026" cy="410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gl-ES" b="0" err="1">
                <a:solidFill>
                  <a:schemeClr val="tx1"/>
                </a:solidFill>
                <a:latin typeface="Arial"/>
                <a:cs typeface="Arial"/>
              </a:rPr>
              <a:t>Transacciones</a:t>
            </a:r>
            <a:endParaRPr lang="gl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1205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8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36FBFB3-A022-7F84-553D-50F5944DF473}"/>
              </a:ext>
            </a:extLst>
          </p:cNvPr>
          <p:cNvSpPr/>
          <p:nvPr/>
        </p:nvSpPr>
        <p:spPr bwMode="auto">
          <a:xfrm>
            <a:off x="-4092" y="874919"/>
            <a:ext cx="1453195" cy="5799136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E9C2445-0E96-B0C5-91F4-0C8B82EBB190}"/>
              </a:ext>
            </a:extLst>
          </p:cNvPr>
          <p:cNvSpPr/>
          <p:nvPr/>
        </p:nvSpPr>
        <p:spPr bwMode="auto">
          <a:xfrm>
            <a:off x="1450671" y="1568"/>
            <a:ext cx="8228297" cy="893291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0" y="1036638"/>
            <a:ext cx="1448870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Concepto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53102" cy="602081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Mod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Simple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tx1"/>
                </a:solidFill>
              </a:rPr>
              <a:t>Aislamiento de transacciones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53102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Estr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Almacen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53102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Atom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y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Durab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529680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>
                <a:solidFill>
                  <a:srgbClr val="003B76"/>
                </a:solidFill>
              </a:rPr>
              <a:t>Aislamiento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53102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Secuencialidad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-4092" y="4133081"/>
            <a:ext cx="1453102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 y </a:t>
            </a: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-4092" y="4637137"/>
            <a:ext cx="1453102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Niveles </a:t>
            </a: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-4092" y="5141194"/>
            <a:ext cx="1453102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Implementa.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-4092" y="5645249"/>
            <a:ext cx="1453102" cy="432147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Trans</a:t>
            </a:r>
            <a:r>
              <a:rPr lang="es-ES" altLang="es-ES" sz="1400" b="0">
                <a:solidFill>
                  <a:schemeClr val="bg1"/>
                </a:solidFill>
              </a:rPr>
              <a:t>. SQL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7" y="964729"/>
            <a:ext cx="7698519" cy="165618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 b="0">
                <a:solidFill>
                  <a:srgbClr val="003B76"/>
                </a:solidFill>
              </a:rPr>
              <a:t>Planificaciones </a:t>
            </a:r>
            <a:r>
              <a:rPr lang="es-ES">
                <a:solidFill>
                  <a:srgbClr val="B20000"/>
                </a:solidFill>
              </a:rPr>
              <a:t>Secuenciales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endParaRPr lang="es-ES">
              <a:solidFill>
                <a:srgbClr val="B2000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 b="0">
                <a:solidFill>
                  <a:srgbClr val="003B76"/>
                </a:solidFill>
              </a:rPr>
              <a:t>Planificaciones no tienen por qué ser secuenciales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Ø"/>
            </a:pPr>
            <a:r>
              <a:rPr lang="es-ES" b="0">
                <a:solidFill>
                  <a:srgbClr val="B20000"/>
                </a:solidFill>
              </a:rPr>
              <a:t>P3 equivalente a P1</a:t>
            </a:r>
          </a:p>
        </p:txBody>
      </p:sp>
      <p:sp>
        <p:nvSpPr>
          <p:cNvPr id="28" name="AutoShape 33"/>
          <p:cNvSpPr>
            <a:spLocks noChangeArrowheads="1"/>
          </p:cNvSpPr>
          <p:nvPr/>
        </p:nvSpPr>
        <p:spPr bwMode="auto">
          <a:xfrm>
            <a:off x="1310308" y="3196878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" name="AutoShape 2" descr="Resultado de imagen de memoria 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memoria 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Resultado de imagen de memoria ra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244101"/>
              </p:ext>
            </p:extLst>
          </p:nvPr>
        </p:nvGraphicFramePr>
        <p:xfrm>
          <a:off x="1753558" y="2948695"/>
          <a:ext cx="2357565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T1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T2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A:= A – 50;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B:=B+50;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escribir(B);</a:t>
                      </a:r>
                    </a:p>
                    <a:p>
                      <a:r>
                        <a:rPr lang="es-ES" sz="140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commit</a:t>
                      </a:r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E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400" err="1">
                          <a:solidFill>
                            <a:srgbClr val="B20000"/>
                          </a:solidFill>
                          <a:latin typeface="Droid Sans"/>
                        </a:rPr>
                        <a:t>temp</a:t>
                      </a:r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:=A*0.1;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A:=A-temp;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B:=B+temp;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escribir(B);</a:t>
                      </a:r>
                    </a:p>
                    <a:p>
                      <a:r>
                        <a:rPr lang="es-ES" sz="1400" err="1">
                          <a:solidFill>
                            <a:srgbClr val="B20000"/>
                          </a:solidFill>
                          <a:latin typeface="Droid Sans"/>
                        </a:rPr>
                        <a:t>commit</a:t>
                      </a:r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E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33 Rectángulo"/>
          <p:cNvSpPr/>
          <p:nvPr/>
        </p:nvSpPr>
        <p:spPr>
          <a:xfrm>
            <a:off x="1679367" y="2620913"/>
            <a:ext cx="2007205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/>
              <a:t>Planificación P1</a:t>
            </a:r>
          </a:p>
        </p:txBody>
      </p:sp>
      <p:graphicFrame>
        <p:nvGraphicFramePr>
          <p:cNvPr id="35" name="3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390572"/>
              </p:ext>
            </p:extLst>
          </p:nvPr>
        </p:nvGraphicFramePr>
        <p:xfrm>
          <a:off x="4335562" y="2948695"/>
          <a:ext cx="2357565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T1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T2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A:= A – 50;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B:=B+50;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escribir(B);</a:t>
                      </a:r>
                    </a:p>
                    <a:p>
                      <a:r>
                        <a:rPr lang="es-ES" sz="140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commit</a:t>
                      </a:r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E6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400" err="1">
                          <a:solidFill>
                            <a:srgbClr val="B20000"/>
                          </a:solidFill>
                          <a:latin typeface="Droid Sans"/>
                        </a:rPr>
                        <a:t>temp</a:t>
                      </a:r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:=A*0.1;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A:=A-temp;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B:=B+temp;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escribir(B);</a:t>
                      </a:r>
                    </a:p>
                    <a:p>
                      <a:r>
                        <a:rPr lang="es-ES" sz="1400" err="1">
                          <a:solidFill>
                            <a:srgbClr val="B20000"/>
                          </a:solidFill>
                          <a:latin typeface="Droid Sans"/>
                        </a:rPr>
                        <a:t>commit</a:t>
                      </a:r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E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35 Rectángulo"/>
          <p:cNvSpPr/>
          <p:nvPr/>
        </p:nvSpPr>
        <p:spPr>
          <a:xfrm>
            <a:off x="4261371" y="2620913"/>
            <a:ext cx="1873473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/>
              <a:t>Planificación P2</a:t>
            </a:r>
          </a:p>
        </p:txBody>
      </p:sp>
      <p:graphicFrame>
        <p:nvGraphicFramePr>
          <p:cNvPr id="39" name="3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89120"/>
              </p:ext>
            </p:extLst>
          </p:nvPr>
        </p:nvGraphicFramePr>
        <p:xfrm>
          <a:off x="7071866" y="2948695"/>
          <a:ext cx="2357565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T1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T2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A:= A – 50;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B:=B+50;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escribir(B);</a:t>
                      </a:r>
                    </a:p>
                    <a:p>
                      <a:r>
                        <a:rPr lang="es-ES" sz="140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commit</a:t>
                      </a:r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E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400" err="1">
                          <a:solidFill>
                            <a:srgbClr val="B20000"/>
                          </a:solidFill>
                          <a:latin typeface="Droid Sans"/>
                        </a:rPr>
                        <a:t>temp</a:t>
                      </a:r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:=A*0.1;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A:=A-temp;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B:=B+temp;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escribir(B);</a:t>
                      </a:r>
                    </a:p>
                    <a:p>
                      <a:r>
                        <a:rPr lang="es-ES" sz="1400" err="1">
                          <a:solidFill>
                            <a:srgbClr val="B20000"/>
                          </a:solidFill>
                          <a:latin typeface="Droid Sans"/>
                        </a:rPr>
                        <a:t>commit</a:t>
                      </a:r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E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39 Rectángulo"/>
          <p:cNvSpPr/>
          <p:nvPr/>
        </p:nvSpPr>
        <p:spPr>
          <a:xfrm>
            <a:off x="6997675" y="2620913"/>
            <a:ext cx="2161505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/>
              <a:t>Planificación P3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B25835C-CB96-8E96-52C6-A59909682C1D}"/>
              </a:ext>
            </a:extLst>
          </p:cNvPr>
          <p:cNvSpPr/>
          <p:nvPr/>
        </p:nvSpPr>
        <p:spPr bwMode="auto">
          <a:xfrm>
            <a:off x="1449103" y="665520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EB62D9F-7854-D115-DCC0-ABA4E8A1052B}"/>
              </a:ext>
            </a:extLst>
          </p:cNvPr>
          <p:cNvSpPr/>
          <p:nvPr/>
        </p:nvSpPr>
        <p:spPr bwMode="auto">
          <a:xfrm>
            <a:off x="1449103" y="665336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5914790-A6A5-8968-E192-BAAE4736E1B8}"/>
              </a:ext>
            </a:extLst>
          </p:cNvPr>
          <p:cNvSpPr/>
          <p:nvPr/>
        </p:nvSpPr>
        <p:spPr bwMode="auto">
          <a:xfrm>
            <a:off x="4406652" y="6818574"/>
            <a:ext cx="1690026" cy="410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gl-ES" b="0" err="1">
                <a:solidFill>
                  <a:schemeClr val="tx1"/>
                </a:solidFill>
                <a:latin typeface="Arial"/>
                <a:cs typeface="Arial"/>
              </a:rPr>
              <a:t>Transacciones</a:t>
            </a:r>
            <a:endParaRPr lang="gl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5954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F8B45864-DA12-8333-E153-1D2C1922AE6C}"/>
              </a:ext>
            </a:extLst>
          </p:cNvPr>
          <p:cNvSpPr/>
          <p:nvPr/>
        </p:nvSpPr>
        <p:spPr bwMode="auto">
          <a:xfrm>
            <a:off x="-4092" y="874919"/>
            <a:ext cx="1453195" cy="5799136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360273F-BCFF-7F50-9C94-8F046F36146B}"/>
              </a:ext>
            </a:extLst>
          </p:cNvPr>
          <p:cNvSpPr/>
          <p:nvPr/>
        </p:nvSpPr>
        <p:spPr bwMode="auto">
          <a:xfrm>
            <a:off x="1450671" y="1568"/>
            <a:ext cx="8228297" cy="893291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0" y="1036638"/>
            <a:ext cx="1448962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Concepto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53195" cy="602081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Mod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Simple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tx1"/>
                </a:solidFill>
              </a:rPr>
              <a:t>Aislamiento de transacciones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53195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Estr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Almacen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Atom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y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Durab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529680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>
                <a:solidFill>
                  <a:srgbClr val="003B76"/>
                </a:solidFill>
              </a:rPr>
              <a:t>Aislamiento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Secuencialidad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-4092" y="4133081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 y </a:t>
            </a: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-4092" y="4637137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Niveles </a:t>
            </a: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-4092" y="5141194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Implementa.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-4092" y="5645249"/>
            <a:ext cx="1453195" cy="432147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Trans</a:t>
            </a:r>
            <a:r>
              <a:rPr lang="es-ES" altLang="es-ES" sz="1400" b="0">
                <a:solidFill>
                  <a:schemeClr val="bg1"/>
                </a:solidFill>
              </a:rPr>
              <a:t>. SQL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69193" y="889461"/>
            <a:ext cx="7439772" cy="569189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 b="0">
                <a:solidFill>
                  <a:srgbClr val="003B76"/>
                </a:solidFill>
              </a:rPr>
              <a:t>No todas las planificaciones posibles dan un resultado consistente</a:t>
            </a:r>
            <a:endParaRPr lang="es-ES">
              <a:solidFill>
                <a:srgbClr val="B2000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 b="0"/>
              <a:t>Las planificaciones que pueden ejecutarse deben de ser </a:t>
            </a:r>
            <a:r>
              <a:rPr lang="es-ES" err="1">
                <a:solidFill>
                  <a:srgbClr val="C00000"/>
                </a:solidFill>
              </a:rPr>
              <a:t>Serializables</a:t>
            </a:r>
            <a:r>
              <a:rPr lang="es-ES">
                <a:solidFill>
                  <a:srgbClr val="C00000"/>
                </a:solidFill>
              </a:rPr>
              <a:t> </a:t>
            </a:r>
            <a:r>
              <a:rPr lang="es-ES" b="0"/>
              <a:t>o </a:t>
            </a:r>
            <a:r>
              <a:rPr lang="es-ES" err="1">
                <a:solidFill>
                  <a:srgbClr val="C00000"/>
                </a:solidFill>
              </a:rPr>
              <a:t>Secuenciables</a:t>
            </a:r>
            <a:r>
              <a:rPr lang="es-ES" b="0"/>
              <a:t>.</a:t>
            </a:r>
          </a:p>
        </p:txBody>
      </p:sp>
      <p:sp>
        <p:nvSpPr>
          <p:cNvPr id="28" name="AutoShape 33"/>
          <p:cNvSpPr>
            <a:spLocks noChangeArrowheads="1"/>
          </p:cNvSpPr>
          <p:nvPr/>
        </p:nvSpPr>
        <p:spPr bwMode="auto">
          <a:xfrm>
            <a:off x="1310308" y="3196878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" name="AutoShape 2" descr="Resultado de imagen de memoria 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memoria 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Resultado de imagen de memoria ra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383772"/>
              </p:ext>
            </p:extLst>
          </p:nvPr>
        </p:nvGraphicFramePr>
        <p:xfrm>
          <a:off x="3925102" y="2464551"/>
          <a:ext cx="2357565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T1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T2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A:= A – 50;</a:t>
                      </a: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B:=B+50;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escribir(B);</a:t>
                      </a:r>
                    </a:p>
                    <a:p>
                      <a:r>
                        <a:rPr lang="es-ES" sz="140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commit</a:t>
                      </a:r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E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400" err="1">
                          <a:solidFill>
                            <a:srgbClr val="B20000"/>
                          </a:solidFill>
                          <a:latin typeface="Droid Sans"/>
                        </a:rPr>
                        <a:t>temp</a:t>
                      </a:r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:=A*0.1;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A:=A-temp;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B:=B+temp;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escribir(B);</a:t>
                      </a:r>
                    </a:p>
                    <a:p>
                      <a:r>
                        <a:rPr lang="es-ES" sz="1400" err="1">
                          <a:solidFill>
                            <a:srgbClr val="B20000"/>
                          </a:solidFill>
                          <a:latin typeface="Droid Sans"/>
                        </a:rPr>
                        <a:t>commit</a:t>
                      </a:r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E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33 Rectángulo"/>
          <p:cNvSpPr/>
          <p:nvPr/>
        </p:nvSpPr>
        <p:spPr>
          <a:xfrm>
            <a:off x="3850911" y="2136769"/>
            <a:ext cx="2007205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/>
              <a:t>Planificación P4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2E650C-4614-6265-64E5-F8ECC6063AEC}"/>
              </a:ext>
            </a:extLst>
          </p:cNvPr>
          <p:cNvSpPr/>
          <p:nvPr/>
        </p:nvSpPr>
        <p:spPr bwMode="auto">
          <a:xfrm>
            <a:off x="1449103" y="665520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B2BE056-A28E-8226-1512-460CF4306192}"/>
              </a:ext>
            </a:extLst>
          </p:cNvPr>
          <p:cNvSpPr/>
          <p:nvPr/>
        </p:nvSpPr>
        <p:spPr bwMode="auto">
          <a:xfrm>
            <a:off x="1449103" y="665336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D4C4920-EEA4-9193-2152-442B45A6F251}"/>
              </a:ext>
            </a:extLst>
          </p:cNvPr>
          <p:cNvSpPr/>
          <p:nvPr/>
        </p:nvSpPr>
        <p:spPr bwMode="auto">
          <a:xfrm>
            <a:off x="4406652" y="6818574"/>
            <a:ext cx="1690026" cy="410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gl-ES" b="0" err="1">
                <a:solidFill>
                  <a:schemeClr val="tx1"/>
                </a:solidFill>
                <a:latin typeface="Arial"/>
                <a:cs typeface="Arial"/>
              </a:rPr>
              <a:t>Transacciones</a:t>
            </a:r>
            <a:endParaRPr lang="gl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06129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195AFAD7-FC3F-6F97-32F6-516A2FE36241}"/>
              </a:ext>
            </a:extLst>
          </p:cNvPr>
          <p:cNvSpPr/>
          <p:nvPr/>
        </p:nvSpPr>
        <p:spPr bwMode="auto">
          <a:xfrm>
            <a:off x="-4092" y="874919"/>
            <a:ext cx="1453195" cy="5799136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5E1332D-1FDD-4B32-847B-FA456BB78010}"/>
              </a:ext>
            </a:extLst>
          </p:cNvPr>
          <p:cNvSpPr/>
          <p:nvPr/>
        </p:nvSpPr>
        <p:spPr bwMode="auto">
          <a:xfrm>
            <a:off x="1450671" y="1568"/>
            <a:ext cx="8228297" cy="893291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4092" y="1036638"/>
            <a:ext cx="1448079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Concepto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48079" cy="602081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Mod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Simple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tx1"/>
                </a:solidFill>
              </a:rPr>
              <a:t>Secuencialidad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48079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Estr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Almacen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48079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Atom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y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Durab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48079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Aislamiento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529680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>
                <a:solidFill>
                  <a:srgbClr val="003B76"/>
                </a:solidFill>
              </a:rPr>
              <a:t>Secuencialidad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-4092" y="4133081"/>
            <a:ext cx="1448079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 y </a:t>
            </a: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-4092" y="4637137"/>
            <a:ext cx="1448079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Niveles </a:t>
            </a: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-4092" y="5141194"/>
            <a:ext cx="1448079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Implementa.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-4092" y="5645249"/>
            <a:ext cx="1448079" cy="432147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Trans</a:t>
            </a:r>
            <a:r>
              <a:rPr lang="es-ES" altLang="es-ES" sz="1400" b="0">
                <a:solidFill>
                  <a:schemeClr val="bg1"/>
                </a:solidFill>
              </a:rPr>
              <a:t>. SQL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7" y="964729"/>
            <a:ext cx="5394263" cy="302433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 b="0">
                <a:solidFill>
                  <a:srgbClr val="003B76"/>
                </a:solidFill>
              </a:rPr>
              <a:t>¿Cómo saber si una planificación es </a:t>
            </a:r>
            <a:r>
              <a:rPr lang="es-ES" b="0" err="1">
                <a:solidFill>
                  <a:srgbClr val="B20000"/>
                </a:solidFill>
              </a:rPr>
              <a:t>secuenciable</a:t>
            </a:r>
            <a:r>
              <a:rPr lang="es-ES" b="0">
                <a:solidFill>
                  <a:srgbClr val="003B76"/>
                </a:solidFill>
              </a:rPr>
              <a:t>?</a:t>
            </a:r>
            <a:endParaRPr lang="gl-ES"/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Ø"/>
            </a:pPr>
            <a:r>
              <a:rPr lang="es-ES" b="0">
                <a:solidFill>
                  <a:srgbClr val="003B76"/>
                </a:solidFill>
              </a:rPr>
              <a:t>Si una planificación es </a:t>
            </a:r>
            <a:r>
              <a:rPr lang="es-ES" b="0">
                <a:solidFill>
                  <a:srgbClr val="B20000"/>
                </a:solidFill>
              </a:rPr>
              <a:t>secuencial</a:t>
            </a:r>
            <a:r>
              <a:rPr lang="es-ES" b="0">
                <a:solidFill>
                  <a:srgbClr val="003B76"/>
                </a:solidFill>
              </a:rPr>
              <a:t> entonces es </a:t>
            </a:r>
            <a:r>
              <a:rPr lang="es-ES" b="0" err="1">
                <a:solidFill>
                  <a:srgbClr val="B20000"/>
                </a:solidFill>
              </a:rPr>
              <a:t>secuenciable</a:t>
            </a:r>
            <a:endParaRPr lang="es-ES" b="0">
              <a:solidFill>
                <a:srgbClr val="B2000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Ø"/>
            </a:pPr>
            <a:r>
              <a:rPr lang="es-ES" b="0">
                <a:solidFill>
                  <a:srgbClr val="C00000"/>
                </a:solidFill>
              </a:rPr>
              <a:t>No secuencial</a:t>
            </a:r>
            <a:r>
              <a:rPr lang="es-ES" b="0">
                <a:solidFill>
                  <a:srgbClr val="003B76"/>
                </a:solidFill>
              </a:rPr>
              <a:t>: simplificación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None/>
            </a:pPr>
            <a:endParaRPr lang="es-ES" b="0">
              <a:solidFill>
                <a:srgbClr val="003B76"/>
              </a:solidFill>
            </a:endParaRPr>
          </a:p>
        </p:txBody>
      </p:sp>
      <p:sp>
        <p:nvSpPr>
          <p:cNvPr id="28" name="AutoShape 33"/>
          <p:cNvSpPr>
            <a:spLocks noChangeArrowheads="1"/>
          </p:cNvSpPr>
          <p:nvPr/>
        </p:nvSpPr>
        <p:spPr bwMode="auto">
          <a:xfrm>
            <a:off x="1425289" y="3664979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" name="AutoShape 2" descr="Resultado de imagen de memoria 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memoria 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Resultado de imagen de memoria ra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746377"/>
              </p:ext>
            </p:extLst>
          </p:nvPr>
        </p:nvGraphicFramePr>
        <p:xfrm>
          <a:off x="7145139" y="1220503"/>
          <a:ext cx="2415223" cy="131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67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T1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T2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112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…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Instrucción I</a:t>
                      </a: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…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…</a:t>
                      </a: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Instrucción J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…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26 Rectángulo"/>
          <p:cNvSpPr/>
          <p:nvPr/>
        </p:nvSpPr>
        <p:spPr>
          <a:xfrm>
            <a:off x="7070948" y="892721"/>
            <a:ext cx="2007205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/>
              <a:t>Planificación S</a:t>
            </a:r>
          </a:p>
        </p:txBody>
      </p:sp>
      <p:sp>
        <p:nvSpPr>
          <p:cNvPr id="29" name="28 Rectángulo"/>
          <p:cNvSpPr/>
          <p:nvPr/>
        </p:nvSpPr>
        <p:spPr>
          <a:xfrm>
            <a:off x="7421969" y="2620913"/>
            <a:ext cx="1728192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>
                <a:solidFill>
                  <a:schemeClr val="tx1">
                    <a:lumMod val="60000"/>
                    <a:lumOff val="40000"/>
                  </a:schemeClr>
                </a:solidFill>
              </a:rPr>
              <a:t>¿Intercambiar?</a:t>
            </a:r>
          </a:p>
        </p:txBody>
      </p:sp>
      <p:graphicFrame>
        <p:nvGraphicFramePr>
          <p:cNvPr id="30" name="2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826542"/>
              </p:ext>
            </p:extLst>
          </p:nvPr>
        </p:nvGraphicFramePr>
        <p:xfrm>
          <a:off x="7159630" y="3278216"/>
          <a:ext cx="2415223" cy="131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67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T1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T2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112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…</a:t>
                      </a: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Instrucción I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…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…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Instrucción J</a:t>
                      </a: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…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30 Rectángulo"/>
          <p:cNvSpPr/>
          <p:nvPr/>
        </p:nvSpPr>
        <p:spPr>
          <a:xfrm>
            <a:off x="7142956" y="2980953"/>
            <a:ext cx="2007205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/>
              <a:t>Planificación S´</a:t>
            </a:r>
          </a:p>
        </p:txBody>
      </p:sp>
      <p:graphicFrame>
        <p:nvGraphicFramePr>
          <p:cNvPr id="32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32076"/>
              </p:ext>
            </p:extLst>
          </p:nvPr>
        </p:nvGraphicFramePr>
        <p:xfrm>
          <a:off x="2030388" y="3989065"/>
          <a:ext cx="1862773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67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T1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T2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971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leer(A)</a:t>
                      </a: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E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escribir(B)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3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666931"/>
              </p:ext>
            </p:extLst>
          </p:nvPr>
        </p:nvGraphicFramePr>
        <p:xfrm>
          <a:off x="1670348" y="5655905"/>
          <a:ext cx="158654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67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T1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T2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971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leer(A)</a:t>
                      </a: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E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leer(A)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3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935916"/>
              </p:ext>
            </p:extLst>
          </p:nvPr>
        </p:nvGraphicFramePr>
        <p:xfrm>
          <a:off x="3326532" y="5655905"/>
          <a:ext cx="1862773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67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T1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T2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971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leer(A)</a:t>
                      </a: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E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escribir(A)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3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812706"/>
              </p:ext>
            </p:extLst>
          </p:nvPr>
        </p:nvGraphicFramePr>
        <p:xfrm>
          <a:off x="5342756" y="5655905"/>
          <a:ext cx="20802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67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T1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T2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971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escribir(A)</a:t>
                      </a: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E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leer(A)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3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87961"/>
              </p:ext>
            </p:extLst>
          </p:nvPr>
        </p:nvGraphicFramePr>
        <p:xfrm>
          <a:off x="7502996" y="5655905"/>
          <a:ext cx="20802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67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T1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T2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971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escribir(A)</a:t>
                      </a: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E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escribir(A)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 descr="C:\Users\jrr.viqueira\AppData\Local\Microsoft\Windows\INetCache\IE\PBAV68J3\Visto_Bueno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12" y="4078731"/>
            <a:ext cx="704515" cy="6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rr.viqueira\AppData\Local\Microsoft\Windows\INetCache\IE\PBAV68J3\incorrecto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596" y="4997177"/>
            <a:ext cx="651397" cy="59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jrr.viqueira\AppData\Local\Microsoft\Windows\INetCache\IE\PBAV68J3\Visto_Bueno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404" y="4955884"/>
            <a:ext cx="704515" cy="6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C:\Users\jrr.viqueira\AppData\Local\Microsoft\Windows\INetCache\IE\PBAV68J3\incorrecto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828" y="4997177"/>
            <a:ext cx="651397" cy="59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jrr.viqueira\AppData\Local\Microsoft\Windows\INetCache\IE\PBAV68J3\incorrecto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558" y="4997177"/>
            <a:ext cx="651397" cy="59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40 Explosión 1"/>
          <p:cNvSpPr/>
          <p:nvPr/>
        </p:nvSpPr>
        <p:spPr bwMode="auto">
          <a:xfrm>
            <a:off x="4798081" y="3700935"/>
            <a:ext cx="2409099" cy="1440259"/>
          </a:xfrm>
          <a:prstGeom prst="irregularSeal1">
            <a:avLst/>
          </a:prstGeom>
          <a:solidFill>
            <a:srgbClr val="B2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Droid Sans"/>
              </a:rPr>
              <a:t>¡Conflicto!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84CA9-BB3D-B11D-B1B6-D34757F1FD9B}"/>
              </a:ext>
            </a:extLst>
          </p:cNvPr>
          <p:cNvSpPr/>
          <p:nvPr/>
        </p:nvSpPr>
        <p:spPr bwMode="auto">
          <a:xfrm>
            <a:off x="1449103" y="665520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E57380F-3E30-8F64-D3BD-C455F3001C62}"/>
              </a:ext>
            </a:extLst>
          </p:cNvPr>
          <p:cNvSpPr/>
          <p:nvPr/>
        </p:nvSpPr>
        <p:spPr bwMode="auto">
          <a:xfrm>
            <a:off x="1449103" y="665336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C319207-1923-6EBA-3F1F-94BDC589A05A}"/>
              </a:ext>
            </a:extLst>
          </p:cNvPr>
          <p:cNvSpPr/>
          <p:nvPr/>
        </p:nvSpPr>
        <p:spPr bwMode="auto">
          <a:xfrm>
            <a:off x="4406652" y="6818574"/>
            <a:ext cx="1690026" cy="410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gl-ES" b="0" err="1">
                <a:solidFill>
                  <a:schemeClr val="tx1"/>
                </a:solidFill>
                <a:latin typeface="Arial"/>
                <a:cs typeface="Arial"/>
              </a:rPr>
              <a:t>Transacciones</a:t>
            </a:r>
            <a:endParaRPr lang="gl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573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1" grpId="0"/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4BDB1D68-E04D-0CEC-93F8-543840DA3255}"/>
              </a:ext>
            </a:extLst>
          </p:cNvPr>
          <p:cNvSpPr/>
          <p:nvPr/>
        </p:nvSpPr>
        <p:spPr bwMode="auto">
          <a:xfrm>
            <a:off x="-4092" y="874919"/>
            <a:ext cx="1453195" cy="5799136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D86755C-E745-C288-DB70-FB31FD4832C8}"/>
              </a:ext>
            </a:extLst>
          </p:cNvPr>
          <p:cNvSpPr/>
          <p:nvPr/>
        </p:nvSpPr>
        <p:spPr bwMode="auto">
          <a:xfrm>
            <a:off x="1450671" y="1568"/>
            <a:ext cx="8228297" cy="893291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4092" y="1036638"/>
            <a:ext cx="1453195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Concepto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53195" cy="602081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Mod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Simple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tx1"/>
                </a:solidFill>
              </a:rPr>
              <a:t>Secuencialidad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53195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Estr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Almacen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Atom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y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Durab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Aislamiento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529680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>
                <a:solidFill>
                  <a:srgbClr val="003B76"/>
                </a:solidFill>
              </a:rPr>
              <a:t>Secuencialidad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-4092" y="4133081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 y </a:t>
            </a: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-4092" y="4637137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Niveles </a:t>
            </a: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-4092" y="5141194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Implementa.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-4092" y="5645249"/>
            <a:ext cx="1453195" cy="432147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Trans</a:t>
            </a:r>
            <a:r>
              <a:rPr lang="es-ES" altLang="es-ES" sz="1400" b="0">
                <a:solidFill>
                  <a:schemeClr val="bg1"/>
                </a:solidFill>
              </a:rPr>
              <a:t>. SQL</a:t>
            </a:r>
          </a:p>
        </p:txBody>
      </p:sp>
      <p:sp>
        <p:nvSpPr>
          <p:cNvPr id="28" name="AutoShape 33"/>
          <p:cNvSpPr>
            <a:spLocks noChangeArrowheads="1"/>
          </p:cNvSpPr>
          <p:nvPr/>
        </p:nvSpPr>
        <p:spPr bwMode="auto">
          <a:xfrm>
            <a:off x="1425289" y="3664979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" name="AutoShape 2" descr="Resultado de imagen de memoria 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memoria 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Resultado de imagen de memoria ra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44" name="4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60371"/>
              </p:ext>
            </p:extLst>
          </p:nvPr>
        </p:nvGraphicFramePr>
        <p:xfrm>
          <a:off x="1742356" y="2813306"/>
          <a:ext cx="2178686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T1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T2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escribir(B);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escribir(B);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4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475830"/>
              </p:ext>
            </p:extLst>
          </p:nvPr>
        </p:nvGraphicFramePr>
        <p:xfrm>
          <a:off x="4820254" y="2813306"/>
          <a:ext cx="2178686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T1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T2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escribir(B);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escribir(B);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4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744925"/>
              </p:ext>
            </p:extLst>
          </p:nvPr>
        </p:nvGraphicFramePr>
        <p:xfrm>
          <a:off x="7412542" y="2813306"/>
          <a:ext cx="2178686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T1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T2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escribir(B);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escribir(B);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46 Llamada de nube"/>
          <p:cNvSpPr/>
          <p:nvPr/>
        </p:nvSpPr>
        <p:spPr bwMode="auto">
          <a:xfrm>
            <a:off x="7709797" y="1713284"/>
            <a:ext cx="1584176" cy="614958"/>
          </a:xfrm>
          <a:prstGeom prst="wedgeRoundRectCallout">
            <a:avLst>
              <a:gd name="adj1" fmla="val -3073"/>
              <a:gd name="adj2" fmla="val 119690"/>
              <a:gd name="adj3" fmla="val 16667"/>
            </a:avLst>
          </a:prstGeom>
          <a:solidFill>
            <a:srgbClr val="D1E1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i="0" u="none" strike="noStrike" cap="none" normalizeH="0" baseline="0">
                <a:ln>
                  <a:noFill/>
                </a:ln>
                <a:effectLst/>
                <a:latin typeface="Droid Sans"/>
              </a:rPr>
              <a:t>Secuencial</a:t>
            </a:r>
          </a:p>
        </p:txBody>
      </p:sp>
      <p:sp>
        <p:nvSpPr>
          <p:cNvPr id="48" name="47 Llamada de nube"/>
          <p:cNvSpPr/>
          <p:nvPr/>
        </p:nvSpPr>
        <p:spPr bwMode="auto">
          <a:xfrm>
            <a:off x="2460010" y="1739215"/>
            <a:ext cx="1853035" cy="614958"/>
          </a:xfrm>
          <a:prstGeom prst="wedgeRoundRectCallout">
            <a:avLst>
              <a:gd name="adj1" fmla="val -7927"/>
              <a:gd name="adj2" fmla="val 121977"/>
              <a:gd name="adj3" fmla="val 16667"/>
            </a:avLst>
          </a:prstGeom>
          <a:solidFill>
            <a:srgbClr val="D1E1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i="0" u="none" strike="noStrike" cap="none" normalizeH="0" baseline="0" err="1">
                <a:ln>
                  <a:noFill/>
                </a:ln>
                <a:effectLst/>
                <a:latin typeface="Droid Sans"/>
              </a:rPr>
              <a:t>Secuenciable</a:t>
            </a:r>
            <a:endParaRPr kumimoji="0" lang="es-ES" sz="2000" i="0" u="none" strike="noStrike" cap="none" normalizeH="0" baseline="0">
              <a:ln>
                <a:noFill/>
              </a:ln>
              <a:effectLst/>
              <a:latin typeface="Droid Sans"/>
            </a:endParaRPr>
          </a:p>
        </p:txBody>
      </p:sp>
      <p:sp>
        <p:nvSpPr>
          <p:cNvPr id="49" name="48 Rectángulo"/>
          <p:cNvSpPr/>
          <p:nvPr/>
        </p:nvSpPr>
        <p:spPr>
          <a:xfrm>
            <a:off x="1742357" y="2458230"/>
            <a:ext cx="504056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P3</a:t>
            </a:r>
          </a:p>
        </p:txBody>
      </p:sp>
      <p:sp>
        <p:nvSpPr>
          <p:cNvPr id="50" name="49 Rectángulo"/>
          <p:cNvSpPr/>
          <p:nvPr/>
        </p:nvSpPr>
        <p:spPr>
          <a:xfrm>
            <a:off x="7358980" y="2458230"/>
            <a:ext cx="504056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P1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24CFD69-4AF9-795E-9D1B-B9A874E996E6}"/>
              </a:ext>
            </a:extLst>
          </p:cNvPr>
          <p:cNvSpPr/>
          <p:nvPr/>
        </p:nvSpPr>
        <p:spPr bwMode="auto">
          <a:xfrm>
            <a:off x="1449103" y="665520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7903ADD-90EA-848E-86DC-ED228BC51594}"/>
              </a:ext>
            </a:extLst>
          </p:cNvPr>
          <p:cNvSpPr/>
          <p:nvPr/>
        </p:nvSpPr>
        <p:spPr bwMode="auto">
          <a:xfrm>
            <a:off x="1449103" y="665336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263BC49-7DAC-CCCE-B7BA-C655C6978797}"/>
              </a:ext>
            </a:extLst>
          </p:cNvPr>
          <p:cNvSpPr/>
          <p:nvPr/>
        </p:nvSpPr>
        <p:spPr bwMode="auto">
          <a:xfrm>
            <a:off x="4406652" y="6818574"/>
            <a:ext cx="1690026" cy="410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gl-ES" b="0" err="1">
                <a:solidFill>
                  <a:schemeClr val="tx1"/>
                </a:solidFill>
                <a:latin typeface="Arial"/>
                <a:cs typeface="Arial"/>
              </a:rPr>
              <a:t>Transacciones</a:t>
            </a:r>
            <a:endParaRPr lang="gl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9728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1D1091-520A-EEF8-C82D-9DC6623CD47C}"/>
              </a:ext>
            </a:extLst>
          </p:cNvPr>
          <p:cNvSpPr/>
          <p:nvPr/>
        </p:nvSpPr>
        <p:spPr bwMode="auto">
          <a:xfrm>
            <a:off x="1450671" y="1568"/>
            <a:ext cx="8228297" cy="893291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099" name="Rectangle 17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800">
                <a:solidFill>
                  <a:schemeClr val="tx1"/>
                </a:solidFill>
              </a:rPr>
              <a:t>Guion</a:t>
            </a:r>
          </a:p>
        </p:txBody>
      </p:sp>
      <p:sp>
        <p:nvSpPr>
          <p:cNvPr id="4" name="14 Marcador de texto"/>
          <p:cNvSpPr txBox="1">
            <a:spLocks/>
          </p:cNvSpPr>
          <p:nvPr/>
        </p:nvSpPr>
        <p:spPr>
          <a:xfrm>
            <a:off x="1525588" y="1036737"/>
            <a:ext cx="7993632" cy="547260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>
                <a:solidFill>
                  <a:srgbClr val="003B76"/>
                </a:solidFill>
              </a:rPr>
              <a:t>Concepto de Transacción</a:t>
            </a:r>
            <a:endParaRPr lang="gl-ES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>
                <a:solidFill>
                  <a:srgbClr val="003B76"/>
                </a:solidFill>
              </a:rPr>
              <a:t>Modelo simple de transacciones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>
                <a:solidFill>
                  <a:srgbClr val="003B76"/>
                </a:solidFill>
              </a:rPr>
              <a:t>Estructura del almacenamiento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>
                <a:solidFill>
                  <a:srgbClr val="003B76"/>
                </a:solidFill>
              </a:rPr>
              <a:t>Atomicidad y durabilidad de las transacciones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>
                <a:solidFill>
                  <a:srgbClr val="003B76"/>
                </a:solidFill>
              </a:rPr>
              <a:t>Aislamiento de transacciones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>
                <a:solidFill>
                  <a:srgbClr val="003B76"/>
                </a:solidFill>
              </a:rPr>
              <a:t>Secuencialidad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>
                <a:solidFill>
                  <a:srgbClr val="003B76"/>
                </a:solidFill>
              </a:rPr>
              <a:t>Aislamiento y atomicidad de transacciones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>
                <a:solidFill>
                  <a:srgbClr val="003B76"/>
                </a:solidFill>
              </a:rPr>
              <a:t>Niveles de aislamiento de transacciones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>
                <a:solidFill>
                  <a:srgbClr val="003B76"/>
                </a:solidFill>
              </a:rPr>
              <a:t>Implementación de niveles de aislamiento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>
                <a:solidFill>
                  <a:srgbClr val="003B76"/>
                </a:solidFill>
              </a:rPr>
              <a:t>Transacciones como sentencias SQL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F1752AC-3F9C-6400-0814-EE90BDBED6F1}"/>
              </a:ext>
            </a:extLst>
          </p:cNvPr>
          <p:cNvSpPr/>
          <p:nvPr/>
        </p:nvSpPr>
        <p:spPr bwMode="auto">
          <a:xfrm>
            <a:off x="1449103" y="665336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63ADA00-FB3D-61B1-0EA7-A198E12AF229}"/>
              </a:ext>
            </a:extLst>
          </p:cNvPr>
          <p:cNvSpPr/>
          <p:nvPr/>
        </p:nvSpPr>
        <p:spPr bwMode="auto">
          <a:xfrm>
            <a:off x="4406652" y="6818574"/>
            <a:ext cx="1690026" cy="410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gl-ES" b="0" err="1">
                <a:solidFill>
                  <a:schemeClr val="tx1"/>
                </a:solidFill>
                <a:latin typeface="Arial"/>
                <a:cs typeface="Arial"/>
              </a:rPr>
              <a:t>Transacciones</a:t>
            </a:r>
            <a:endParaRPr lang="gl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6EA183B-38E5-970A-B4E6-1973DD63F75B}"/>
              </a:ext>
            </a:extLst>
          </p:cNvPr>
          <p:cNvSpPr/>
          <p:nvPr/>
        </p:nvSpPr>
        <p:spPr bwMode="auto">
          <a:xfrm>
            <a:off x="-4092" y="874919"/>
            <a:ext cx="1453195" cy="5799136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FD06A705-DD06-DCBF-157A-EFBB33B94244}"/>
              </a:ext>
            </a:extLst>
          </p:cNvPr>
          <p:cNvSpPr/>
          <p:nvPr/>
        </p:nvSpPr>
        <p:spPr bwMode="auto">
          <a:xfrm>
            <a:off x="-4092" y="874919"/>
            <a:ext cx="1453195" cy="5799136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3CEB498-9358-CAF1-FC74-0B2D8E5478F1}"/>
              </a:ext>
            </a:extLst>
          </p:cNvPr>
          <p:cNvSpPr/>
          <p:nvPr/>
        </p:nvSpPr>
        <p:spPr bwMode="auto">
          <a:xfrm>
            <a:off x="1450671" y="1568"/>
            <a:ext cx="8228297" cy="893291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0" y="1036638"/>
            <a:ext cx="1448962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Concepto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53195" cy="602081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Mod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Simple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tx1"/>
                </a:solidFill>
              </a:rPr>
              <a:t>Secuencialidad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53195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Estr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Almacen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Atom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y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Durab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Aislamiento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529680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>
                <a:solidFill>
                  <a:srgbClr val="003B76"/>
                </a:solidFill>
              </a:rPr>
              <a:t>Secuencialidad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-4092" y="4133081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 y </a:t>
            </a: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-4092" y="4637137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Niveles </a:t>
            </a: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-4092" y="5141194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Implementa.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-4092" y="5645249"/>
            <a:ext cx="1453195" cy="432147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Trans</a:t>
            </a:r>
            <a:r>
              <a:rPr lang="es-ES" altLang="es-ES" sz="1400" b="0">
                <a:solidFill>
                  <a:schemeClr val="bg1"/>
                </a:solidFill>
              </a:rPr>
              <a:t>. SQL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47688" y="1437847"/>
            <a:ext cx="7914543" cy="118174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>
                <a:solidFill>
                  <a:srgbClr val="003B76"/>
                </a:solidFill>
              </a:rPr>
              <a:t>Equivalencia en cuanto a conflictos</a:t>
            </a:r>
            <a:endParaRPr lang="gl-ES"/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>
                <a:solidFill>
                  <a:srgbClr val="003B76"/>
                </a:solidFill>
              </a:rPr>
              <a:t>Secuencialidad en cuanto a conflictos</a:t>
            </a:r>
            <a:endParaRPr lang="es-ES" b="0">
              <a:solidFill>
                <a:srgbClr val="B20000"/>
              </a:solidFill>
            </a:endParaRPr>
          </a:p>
        </p:txBody>
      </p:sp>
      <p:sp>
        <p:nvSpPr>
          <p:cNvPr id="28" name="AutoShape 33"/>
          <p:cNvSpPr>
            <a:spLocks noChangeArrowheads="1"/>
          </p:cNvSpPr>
          <p:nvPr/>
        </p:nvSpPr>
        <p:spPr bwMode="auto">
          <a:xfrm>
            <a:off x="1425289" y="3664979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" name="AutoShape 2" descr="Resultado de imagen de memoria 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memoria 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Resultado de imagen de memoria ra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092378"/>
              </p:ext>
            </p:extLst>
          </p:nvPr>
        </p:nvGraphicFramePr>
        <p:xfrm>
          <a:off x="2006589" y="3713776"/>
          <a:ext cx="2178686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T1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T2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escribir(B);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escribir(B);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26 Rectángulo"/>
          <p:cNvSpPr/>
          <p:nvPr/>
        </p:nvSpPr>
        <p:spPr>
          <a:xfrm>
            <a:off x="2006590" y="3358700"/>
            <a:ext cx="504056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P3</a:t>
            </a:r>
          </a:p>
        </p:txBody>
      </p:sp>
      <p:graphicFrame>
        <p:nvGraphicFramePr>
          <p:cNvPr id="29" name="2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402163"/>
              </p:ext>
            </p:extLst>
          </p:nvPr>
        </p:nvGraphicFramePr>
        <p:xfrm>
          <a:off x="4478660" y="3713776"/>
          <a:ext cx="2178686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T1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T2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escribir(B);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escribir(B);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29 Rectángulo"/>
          <p:cNvSpPr/>
          <p:nvPr/>
        </p:nvSpPr>
        <p:spPr>
          <a:xfrm>
            <a:off x="4478661" y="3358700"/>
            <a:ext cx="504056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P4</a:t>
            </a:r>
          </a:p>
        </p:txBody>
      </p:sp>
      <p:pic>
        <p:nvPicPr>
          <p:cNvPr id="31" name="Picture 3" descr="C:\Users\jrr.viqueira\AppData\Local\Microsoft\Windows\INetCache\IE\PBAV68J3\incorrecto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249" y="2670886"/>
            <a:ext cx="651397" cy="59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jrr.viqueira\AppData\Local\Microsoft\Windows\INetCache\IE\PBAV68J3\Visto_Bueno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476" y="2547586"/>
            <a:ext cx="704515" cy="6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3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983135"/>
              </p:ext>
            </p:extLst>
          </p:nvPr>
        </p:nvGraphicFramePr>
        <p:xfrm>
          <a:off x="7070948" y="3713776"/>
          <a:ext cx="2178686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T3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T4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endParaRPr lang="es-ES" sz="14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escribir(A);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rgbClr val="B20000"/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E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33 Rectángulo"/>
          <p:cNvSpPr/>
          <p:nvPr/>
        </p:nvSpPr>
        <p:spPr>
          <a:xfrm>
            <a:off x="7070949" y="3358700"/>
            <a:ext cx="504056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P7</a:t>
            </a:r>
          </a:p>
        </p:txBody>
      </p:sp>
      <p:pic>
        <p:nvPicPr>
          <p:cNvPr id="35" name="Picture 3" descr="C:\Users\jrr.viqueira\AppData\Local\Microsoft\Windows\INetCache\IE\PBAV68J3\incorrecto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036" y="2670886"/>
            <a:ext cx="651397" cy="59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2C5A9906-F168-5737-BD92-CC3CAD42E0A5}"/>
              </a:ext>
            </a:extLst>
          </p:cNvPr>
          <p:cNvSpPr/>
          <p:nvPr/>
        </p:nvSpPr>
        <p:spPr bwMode="auto">
          <a:xfrm>
            <a:off x="1449103" y="665520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A89F5B6-3A21-F966-3156-137CD04DC7BB}"/>
              </a:ext>
            </a:extLst>
          </p:cNvPr>
          <p:cNvSpPr/>
          <p:nvPr/>
        </p:nvSpPr>
        <p:spPr bwMode="auto">
          <a:xfrm>
            <a:off x="1449103" y="665336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3358D28-6FE8-D951-284F-975465275914}"/>
              </a:ext>
            </a:extLst>
          </p:cNvPr>
          <p:cNvSpPr/>
          <p:nvPr/>
        </p:nvSpPr>
        <p:spPr bwMode="auto">
          <a:xfrm>
            <a:off x="4406652" y="6818574"/>
            <a:ext cx="1690026" cy="410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gl-ES" b="0" err="1">
                <a:solidFill>
                  <a:schemeClr val="tx1"/>
                </a:solidFill>
                <a:latin typeface="Arial"/>
                <a:cs typeface="Arial"/>
              </a:rPr>
              <a:t>Transacciones</a:t>
            </a:r>
            <a:endParaRPr lang="gl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491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19EC23E9-A4FE-A6A6-B6C2-CDDAA1E3328F}"/>
              </a:ext>
            </a:extLst>
          </p:cNvPr>
          <p:cNvSpPr/>
          <p:nvPr/>
        </p:nvSpPr>
        <p:spPr bwMode="auto">
          <a:xfrm>
            <a:off x="-4092" y="874919"/>
            <a:ext cx="1453195" cy="5799136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078901C-E184-957D-FD02-C6FD6250D19B}"/>
              </a:ext>
            </a:extLst>
          </p:cNvPr>
          <p:cNvSpPr/>
          <p:nvPr/>
        </p:nvSpPr>
        <p:spPr bwMode="auto">
          <a:xfrm>
            <a:off x="1450671" y="1568"/>
            <a:ext cx="8228297" cy="893291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5661" y="1036638"/>
            <a:ext cx="1454817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Concepto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53195" cy="602081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Mod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Simple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tx1"/>
                </a:solidFill>
              </a:rPr>
              <a:t>Secuencialidad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53195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Estr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Almacen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Atom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y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Durab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Aislamiento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529680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>
                <a:solidFill>
                  <a:srgbClr val="003B76"/>
                </a:solidFill>
              </a:rPr>
              <a:t>Secuencialidad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-4092" y="4133081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 y </a:t>
            </a: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-4092" y="4637137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Niveles </a:t>
            </a: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-4092" y="5141194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Implementa.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-4092" y="5645249"/>
            <a:ext cx="1453195" cy="432147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Trans</a:t>
            </a:r>
            <a:r>
              <a:rPr lang="es-ES" altLang="es-ES" sz="1400" b="0">
                <a:solidFill>
                  <a:schemeClr val="bg1"/>
                </a:solidFill>
              </a:rPr>
              <a:t>. SQL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7" y="964728"/>
            <a:ext cx="3507198" cy="36221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>
                <a:solidFill>
                  <a:srgbClr val="003B76"/>
                </a:solidFill>
              </a:rPr>
              <a:t>Grafo de precedencia</a:t>
            </a:r>
            <a:endParaRPr lang="es-ES" b="0">
              <a:solidFill>
                <a:srgbClr val="003B76"/>
              </a:solidFill>
            </a:endParaRPr>
          </a:p>
        </p:txBody>
      </p:sp>
      <p:sp>
        <p:nvSpPr>
          <p:cNvPr id="28" name="AutoShape 33"/>
          <p:cNvSpPr>
            <a:spLocks noChangeArrowheads="1"/>
          </p:cNvSpPr>
          <p:nvPr/>
        </p:nvSpPr>
        <p:spPr bwMode="auto">
          <a:xfrm>
            <a:off x="1425289" y="3664979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" name="AutoShape 2" descr="Resultado de imagen de memoria 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memoria 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Resultado de imagen de memoria ra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1 Elipse"/>
          <p:cNvSpPr/>
          <p:nvPr/>
        </p:nvSpPr>
        <p:spPr bwMode="auto">
          <a:xfrm>
            <a:off x="1493302" y="4808633"/>
            <a:ext cx="648072" cy="458065"/>
          </a:xfrm>
          <a:prstGeom prst="ellipse">
            <a:avLst/>
          </a:prstGeom>
          <a:solidFill>
            <a:srgbClr val="B2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Droid Sans"/>
              </a:rPr>
              <a:t>T1</a:t>
            </a:r>
          </a:p>
        </p:txBody>
      </p:sp>
      <p:sp>
        <p:nvSpPr>
          <p:cNvPr id="26" name="25 Elipse"/>
          <p:cNvSpPr/>
          <p:nvPr/>
        </p:nvSpPr>
        <p:spPr bwMode="auto">
          <a:xfrm>
            <a:off x="2642169" y="4806547"/>
            <a:ext cx="648072" cy="458065"/>
          </a:xfrm>
          <a:prstGeom prst="ellipse">
            <a:avLst/>
          </a:prstGeom>
          <a:solidFill>
            <a:srgbClr val="B2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Droid Sans"/>
              </a:rPr>
              <a:t>T2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1547065" y="4480542"/>
            <a:ext cx="2007205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/>
              <a:t>Planificación P1</a:t>
            </a:r>
          </a:p>
        </p:txBody>
      </p:sp>
      <p:cxnSp>
        <p:nvCxnSpPr>
          <p:cNvPr id="7" name="6 Conector recto de flecha"/>
          <p:cNvCxnSpPr/>
          <p:nvPr/>
        </p:nvCxnSpPr>
        <p:spPr bwMode="auto">
          <a:xfrm>
            <a:off x="2181123" y="5035579"/>
            <a:ext cx="432048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9" name="28 Elipse"/>
          <p:cNvSpPr/>
          <p:nvPr/>
        </p:nvSpPr>
        <p:spPr bwMode="auto">
          <a:xfrm>
            <a:off x="3503005" y="4800860"/>
            <a:ext cx="648072" cy="458065"/>
          </a:xfrm>
          <a:prstGeom prst="ellipse">
            <a:avLst/>
          </a:prstGeom>
          <a:solidFill>
            <a:srgbClr val="B2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Droid Sans"/>
              </a:rPr>
              <a:t>T1</a:t>
            </a:r>
          </a:p>
        </p:txBody>
      </p:sp>
      <p:sp>
        <p:nvSpPr>
          <p:cNvPr id="30" name="29 Elipse"/>
          <p:cNvSpPr/>
          <p:nvPr/>
        </p:nvSpPr>
        <p:spPr bwMode="auto">
          <a:xfrm>
            <a:off x="4608861" y="4820280"/>
            <a:ext cx="648072" cy="458065"/>
          </a:xfrm>
          <a:prstGeom prst="ellipse">
            <a:avLst/>
          </a:prstGeom>
          <a:solidFill>
            <a:srgbClr val="B2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Droid Sans"/>
              </a:rPr>
              <a:t>T2</a:t>
            </a:r>
          </a:p>
        </p:txBody>
      </p:sp>
      <p:sp>
        <p:nvSpPr>
          <p:cNvPr id="31" name="30 Rectángulo"/>
          <p:cNvSpPr/>
          <p:nvPr/>
        </p:nvSpPr>
        <p:spPr>
          <a:xfrm>
            <a:off x="3550437" y="4480542"/>
            <a:ext cx="2007205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/>
              <a:t>Planificación P2</a:t>
            </a:r>
          </a:p>
        </p:txBody>
      </p:sp>
      <p:cxnSp>
        <p:nvCxnSpPr>
          <p:cNvPr id="32" name="31 Conector recto de flecha"/>
          <p:cNvCxnSpPr/>
          <p:nvPr/>
        </p:nvCxnSpPr>
        <p:spPr bwMode="auto">
          <a:xfrm>
            <a:off x="4147815" y="5038560"/>
            <a:ext cx="432048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7" name="36 Elipse"/>
          <p:cNvSpPr/>
          <p:nvPr/>
        </p:nvSpPr>
        <p:spPr bwMode="auto">
          <a:xfrm>
            <a:off x="5407223" y="4819348"/>
            <a:ext cx="648072" cy="458065"/>
          </a:xfrm>
          <a:prstGeom prst="ellipse">
            <a:avLst/>
          </a:prstGeom>
          <a:solidFill>
            <a:srgbClr val="B2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Droid Sans"/>
              </a:rPr>
              <a:t>T1</a:t>
            </a:r>
          </a:p>
        </p:txBody>
      </p:sp>
      <p:sp>
        <p:nvSpPr>
          <p:cNvPr id="38" name="37 Elipse"/>
          <p:cNvSpPr/>
          <p:nvPr/>
        </p:nvSpPr>
        <p:spPr bwMode="auto">
          <a:xfrm>
            <a:off x="6609853" y="4860273"/>
            <a:ext cx="648072" cy="458065"/>
          </a:xfrm>
          <a:prstGeom prst="ellipse">
            <a:avLst/>
          </a:prstGeom>
          <a:solidFill>
            <a:srgbClr val="B2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Droid Sans"/>
              </a:rPr>
              <a:t>T2</a:t>
            </a:r>
          </a:p>
        </p:txBody>
      </p:sp>
      <p:sp>
        <p:nvSpPr>
          <p:cNvPr id="39" name="38 Rectángulo"/>
          <p:cNvSpPr/>
          <p:nvPr/>
        </p:nvSpPr>
        <p:spPr>
          <a:xfrm>
            <a:off x="5439481" y="4471691"/>
            <a:ext cx="2007205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/>
              <a:t>Planificación P3</a:t>
            </a:r>
          </a:p>
        </p:txBody>
      </p:sp>
      <p:cxnSp>
        <p:nvCxnSpPr>
          <p:cNvPr id="40" name="39 Conector recto de flecha"/>
          <p:cNvCxnSpPr/>
          <p:nvPr/>
        </p:nvCxnSpPr>
        <p:spPr bwMode="auto">
          <a:xfrm>
            <a:off x="6116550" y="5067799"/>
            <a:ext cx="432048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41" name="4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31995"/>
              </p:ext>
            </p:extLst>
          </p:nvPr>
        </p:nvGraphicFramePr>
        <p:xfrm>
          <a:off x="3470548" y="1860340"/>
          <a:ext cx="192151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T1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T2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2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r>
                        <a:rPr lang="es-ES" sz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r>
                        <a:rPr lang="es-ES" sz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escribir(B);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rgbClr val="B20000"/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200">
                          <a:solidFill>
                            <a:srgbClr val="B20000"/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r>
                        <a:rPr lang="es-ES" sz="1200">
                          <a:solidFill>
                            <a:srgbClr val="B20000"/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200">
                          <a:solidFill>
                            <a:srgbClr val="B20000"/>
                          </a:solidFill>
                          <a:latin typeface="Droid Sans"/>
                        </a:rPr>
                        <a:t>escribir(B);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41 Rectángulo"/>
          <p:cNvSpPr/>
          <p:nvPr/>
        </p:nvSpPr>
        <p:spPr>
          <a:xfrm>
            <a:off x="3470548" y="1625420"/>
            <a:ext cx="504056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P2</a:t>
            </a:r>
          </a:p>
        </p:txBody>
      </p:sp>
      <p:graphicFrame>
        <p:nvGraphicFramePr>
          <p:cNvPr id="43" name="4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304376"/>
              </p:ext>
            </p:extLst>
          </p:nvPr>
        </p:nvGraphicFramePr>
        <p:xfrm>
          <a:off x="1515579" y="1860340"/>
          <a:ext cx="192151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T1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T2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r>
                        <a:rPr lang="es-ES" sz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escribir(B);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200">
                          <a:solidFill>
                            <a:srgbClr val="B20000"/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200">
                          <a:solidFill>
                            <a:srgbClr val="B20000"/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r>
                        <a:rPr lang="es-ES" sz="1200">
                          <a:solidFill>
                            <a:srgbClr val="B20000"/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200">
                          <a:solidFill>
                            <a:srgbClr val="B20000"/>
                          </a:solidFill>
                          <a:latin typeface="Droid Sans"/>
                        </a:rPr>
                        <a:t>escribir(B);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43 Rectángulo"/>
          <p:cNvSpPr/>
          <p:nvPr/>
        </p:nvSpPr>
        <p:spPr>
          <a:xfrm>
            <a:off x="1515579" y="1625420"/>
            <a:ext cx="504056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P1</a:t>
            </a:r>
          </a:p>
        </p:txBody>
      </p:sp>
      <p:graphicFrame>
        <p:nvGraphicFramePr>
          <p:cNvPr id="45" name="4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730904"/>
              </p:ext>
            </p:extLst>
          </p:nvPr>
        </p:nvGraphicFramePr>
        <p:xfrm>
          <a:off x="5414764" y="1860340"/>
          <a:ext cx="192151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T1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T2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endParaRPr lang="es-ES" sz="12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r>
                        <a:rPr lang="es-ES" sz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escribir(B);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200">
                          <a:solidFill>
                            <a:srgbClr val="B20000"/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200">
                          <a:solidFill>
                            <a:srgbClr val="B20000"/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200">
                          <a:solidFill>
                            <a:srgbClr val="B20000"/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200">
                          <a:solidFill>
                            <a:srgbClr val="B20000"/>
                          </a:solidFill>
                          <a:latin typeface="Droid Sans"/>
                        </a:rPr>
                        <a:t>escribir(B);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45 Rectángulo"/>
          <p:cNvSpPr/>
          <p:nvPr/>
        </p:nvSpPr>
        <p:spPr>
          <a:xfrm>
            <a:off x="5418272" y="1625420"/>
            <a:ext cx="504056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P3</a:t>
            </a:r>
          </a:p>
        </p:txBody>
      </p:sp>
      <p:sp>
        <p:nvSpPr>
          <p:cNvPr id="47" name="46 Elipse"/>
          <p:cNvSpPr/>
          <p:nvPr/>
        </p:nvSpPr>
        <p:spPr bwMode="auto">
          <a:xfrm>
            <a:off x="7583744" y="4873111"/>
            <a:ext cx="648072" cy="458065"/>
          </a:xfrm>
          <a:prstGeom prst="ellipse">
            <a:avLst/>
          </a:prstGeom>
          <a:solidFill>
            <a:srgbClr val="B2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Droid Sans"/>
              </a:rPr>
              <a:t>T1</a:t>
            </a:r>
          </a:p>
        </p:txBody>
      </p:sp>
      <p:sp>
        <p:nvSpPr>
          <p:cNvPr id="48" name="47 Elipse"/>
          <p:cNvSpPr/>
          <p:nvPr/>
        </p:nvSpPr>
        <p:spPr bwMode="auto">
          <a:xfrm>
            <a:off x="8807880" y="4914036"/>
            <a:ext cx="648072" cy="458065"/>
          </a:xfrm>
          <a:prstGeom prst="ellipse">
            <a:avLst/>
          </a:prstGeom>
          <a:solidFill>
            <a:srgbClr val="B2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Droid Sans"/>
              </a:rPr>
              <a:t>T2</a:t>
            </a:r>
          </a:p>
        </p:txBody>
      </p:sp>
      <p:sp>
        <p:nvSpPr>
          <p:cNvPr id="49" name="48 Rectángulo"/>
          <p:cNvSpPr/>
          <p:nvPr/>
        </p:nvSpPr>
        <p:spPr>
          <a:xfrm>
            <a:off x="7583744" y="4493196"/>
            <a:ext cx="2007205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/>
              <a:t>Planificación P4</a:t>
            </a:r>
          </a:p>
        </p:txBody>
      </p:sp>
      <p:sp>
        <p:nvSpPr>
          <p:cNvPr id="9" name="8 Arco"/>
          <p:cNvSpPr/>
          <p:nvPr/>
        </p:nvSpPr>
        <p:spPr bwMode="auto">
          <a:xfrm>
            <a:off x="8231816" y="4872764"/>
            <a:ext cx="576064" cy="412520"/>
          </a:xfrm>
          <a:prstGeom prst="arc">
            <a:avLst>
              <a:gd name="adj1" fmla="val 12299420"/>
              <a:gd name="adj2" fmla="val 19955656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" name="50 Arco"/>
          <p:cNvSpPr/>
          <p:nvPr/>
        </p:nvSpPr>
        <p:spPr bwMode="auto">
          <a:xfrm rot="10800000">
            <a:off x="8227307" y="4914036"/>
            <a:ext cx="576064" cy="412520"/>
          </a:xfrm>
          <a:prstGeom prst="arc">
            <a:avLst>
              <a:gd name="adj1" fmla="val 12299420"/>
              <a:gd name="adj2" fmla="val 19955656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52" name="5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490017"/>
              </p:ext>
            </p:extLst>
          </p:nvPr>
        </p:nvGraphicFramePr>
        <p:xfrm>
          <a:off x="7412542" y="1860340"/>
          <a:ext cx="2178686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T1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T2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endParaRPr lang="es-ES" sz="12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r>
                        <a:rPr lang="es-ES" sz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r>
                        <a:rPr lang="es-ES" sz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escribir(B);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200">
                          <a:solidFill>
                            <a:srgbClr val="B20000"/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200">
                          <a:solidFill>
                            <a:srgbClr val="B20000"/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r>
                        <a:rPr lang="es-ES" sz="1200">
                          <a:solidFill>
                            <a:srgbClr val="B20000"/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200">
                          <a:solidFill>
                            <a:srgbClr val="B20000"/>
                          </a:solidFill>
                          <a:latin typeface="Droid Sans"/>
                        </a:rPr>
                        <a:t>escribir(B);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52 Rectángulo"/>
          <p:cNvSpPr/>
          <p:nvPr/>
        </p:nvSpPr>
        <p:spPr>
          <a:xfrm>
            <a:off x="7358980" y="1625420"/>
            <a:ext cx="504056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P4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2F84115-5CA7-BA6D-8E72-7D73D7250DAB}"/>
              </a:ext>
            </a:extLst>
          </p:cNvPr>
          <p:cNvSpPr/>
          <p:nvPr/>
        </p:nvSpPr>
        <p:spPr bwMode="auto">
          <a:xfrm>
            <a:off x="1449103" y="665520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E8094C1-8EB1-BE0A-C567-91C0CF0E9B77}"/>
              </a:ext>
            </a:extLst>
          </p:cNvPr>
          <p:cNvSpPr/>
          <p:nvPr/>
        </p:nvSpPr>
        <p:spPr bwMode="auto">
          <a:xfrm>
            <a:off x="1449103" y="665336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39D58F-B1EB-F7B8-31AD-84555BB347CE}"/>
              </a:ext>
            </a:extLst>
          </p:cNvPr>
          <p:cNvSpPr/>
          <p:nvPr/>
        </p:nvSpPr>
        <p:spPr bwMode="auto">
          <a:xfrm>
            <a:off x="4406652" y="6818574"/>
            <a:ext cx="1690026" cy="410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gl-ES" b="0" err="1">
                <a:solidFill>
                  <a:schemeClr val="tx1"/>
                </a:solidFill>
                <a:latin typeface="Arial"/>
                <a:cs typeface="Arial"/>
              </a:rPr>
              <a:t>Transacciones</a:t>
            </a:r>
            <a:endParaRPr lang="gl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8662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27" grpId="0"/>
      <p:bldP spid="29" grpId="0" animBg="1"/>
      <p:bldP spid="30" grpId="0" animBg="1"/>
      <p:bldP spid="31" grpId="0"/>
      <p:bldP spid="37" grpId="0" animBg="1"/>
      <p:bldP spid="38" grpId="0" animBg="1"/>
      <p:bldP spid="39" grpId="0"/>
      <p:bldP spid="42" grpId="0"/>
      <p:bldP spid="44" grpId="0"/>
      <p:bldP spid="46" grpId="0"/>
      <p:bldP spid="47" grpId="0" animBg="1"/>
      <p:bldP spid="48" grpId="0" animBg="1"/>
      <p:bldP spid="49" grpId="0"/>
      <p:bldP spid="9" grpId="0" animBg="1"/>
      <p:bldP spid="51" grpId="0" animBg="1"/>
      <p:bldP spid="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2B280C8D-CA75-DAE7-03C3-23AFC9EBE614}"/>
              </a:ext>
            </a:extLst>
          </p:cNvPr>
          <p:cNvSpPr/>
          <p:nvPr/>
        </p:nvSpPr>
        <p:spPr bwMode="auto">
          <a:xfrm>
            <a:off x="-4092" y="874919"/>
            <a:ext cx="1453195" cy="5799136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0B2EB89-0595-5057-953B-A378C4FDBA01}"/>
              </a:ext>
            </a:extLst>
          </p:cNvPr>
          <p:cNvSpPr/>
          <p:nvPr/>
        </p:nvSpPr>
        <p:spPr bwMode="auto">
          <a:xfrm>
            <a:off x="1450671" y="1568"/>
            <a:ext cx="8228297" cy="893291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5660" y="1036638"/>
            <a:ext cx="1454817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Concepto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53195" cy="602081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Mod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Simple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tx1"/>
                </a:solidFill>
              </a:rPr>
              <a:t>Secuencialidad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53195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Estr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Almacen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Atom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y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Durab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Aislamiento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529680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>
                <a:solidFill>
                  <a:srgbClr val="003B76"/>
                </a:solidFill>
              </a:rPr>
              <a:t>Secuencialidad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-4092" y="4133081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 y </a:t>
            </a: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-4092" y="4637137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Niveles </a:t>
            </a: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-4092" y="5141194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Implementa.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-4092" y="5645249"/>
            <a:ext cx="1453195" cy="432147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Trans</a:t>
            </a:r>
            <a:r>
              <a:rPr lang="es-ES" altLang="es-ES" sz="1400" b="0">
                <a:solidFill>
                  <a:schemeClr val="bg1"/>
                </a:solidFill>
              </a:rPr>
              <a:t>. SQL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7" y="964728"/>
            <a:ext cx="5034223" cy="56166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>
                <a:solidFill>
                  <a:srgbClr val="003B76"/>
                </a:solidFill>
              </a:rPr>
              <a:t>Es posible encontrar planificaciones que produzcan el mismo resultado y que no sean equivalentes en cuanto a conflictos</a:t>
            </a:r>
            <a:endParaRPr lang="gl-ES"/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r>
              <a:rPr lang="es-ES" b="0">
                <a:solidFill>
                  <a:srgbClr val="003B76"/>
                </a:solidFill>
              </a:rPr>
              <a:t>P8 equivalente a secuencial T1, T5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r>
              <a:rPr lang="es-ES" b="0">
                <a:solidFill>
                  <a:srgbClr val="003B76"/>
                </a:solidFill>
              </a:rPr>
              <a:t>P8 es </a:t>
            </a:r>
            <a:r>
              <a:rPr lang="es-ES" b="0" err="1">
                <a:solidFill>
                  <a:srgbClr val="B20000"/>
                </a:solidFill>
              </a:rPr>
              <a:t>Secuenciable</a:t>
            </a:r>
            <a:r>
              <a:rPr lang="es-ES" b="0">
                <a:solidFill>
                  <a:srgbClr val="003B76"/>
                </a:solidFill>
              </a:rPr>
              <a:t>, pero no es </a:t>
            </a:r>
            <a:r>
              <a:rPr lang="es-ES" b="0" err="1">
                <a:solidFill>
                  <a:srgbClr val="B20000"/>
                </a:solidFill>
              </a:rPr>
              <a:t>Secuenciable</a:t>
            </a:r>
            <a:r>
              <a:rPr lang="es-ES" b="0">
                <a:solidFill>
                  <a:srgbClr val="B20000"/>
                </a:solidFill>
              </a:rPr>
              <a:t> en cuanto a conflictos (SCC)</a:t>
            </a:r>
          </a:p>
        </p:txBody>
      </p:sp>
      <p:sp>
        <p:nvSpPr>
          <p:cNvPr id="28" name="AutoShape 33"/>
          <p:cNvSpPr>
            <a:spLocks noChangeArrowheads="1"/>
          </p:cNvSpPr>
          <p:nvPr/>
        </p:nvSpPr>
        <p:spPr bwMode="auto">
          <a:xfrm>
            <a:off x="1425289" y="3664979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" name="AutoShape 2" descr="Resultado de imagen de memoria 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memoria 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Resultado de imagen de memoria ra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54" name="5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285844"/>
              </p:ext>
            </p:extLst>
          </p:nvPr>
        </p:nvGraphicFramePr>
        <p:xfrm>
          <a:off x="7575004" y="1188585"/>
          <a:ext cx="192151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T1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T5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A:=A-50</a:t>
                      </a:r>
                    </a:p>
                    <a:p>
                      <a:r>
                        <a:rPr lang="es-ES" sz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endParaRPr lang="es-ES" sz="12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r>
                        <a:rPr lang="es-ES" sz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B:=B+50;</a:t>
                      </a:r>
                    </a:p>
                    <a:p>
                      <a:r>
                        <a:rPr lang="es-ES" sz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escribir(B);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200">
                          <a:solidFill>
                            <a:srgbClr val="B20000"/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200">
                          <a:solidFill>
                            <a:srgbClr val="B20000"/>
                          </a:solidFill>
                          <a:latin typeface="Droid Sans"/>
                        </a:rPr>
                        <a:t>B:=B-10;</a:t>
                      </a:r>
                    </a:p>
                    <a:p>
                      <a:r>
                        <a:rPr lang="es-ES" sz="1200">
                          <a:solidFill>
                            <a:srgbClr val="B20000"/>
                          </a:solidFill>
                          <a:latin typeface="Droid Sans"/>
                        </a:rPr>
                        <a:t>escribir(B)</a:t>
                      </a:r>
                    </a:p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200">
                          <a:solidFill>
                            <a:srgbClr val="B20000"/>
                          </a:solidFill>
                          <a:latin typeface="Droid Sans"/>
                        </a:rPr>
                        <a:t>leer(A)</a:t>
                      </a:r>
                    </a:p>
                    <a:p>
                      <a:r>
                        <a:rPr lang="es-ES" sz="1200">
                          <a:solidFill>
                            <a:srgbClr val="B20000"/>
                          </a:solidFill>
                          <a:latin typeface="Droid Sans"/>
                        </a:rPr>
                        <a:t>A:=A+10</a:t>
                      </a:r>
                    </a:p>
                    <a:p>
                      <a:r>
                        <a:rPr lang="es-ES" sz="1200">
                          <a:solidFill>
                            <a:srgbClr val="B20000"/>
                          </a:solidFill>
                          <a:latin typeface="Droid Sans"/>
                        </a:rPr>
                        <a:t>escribir(A);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55 Rectángulo"/>
          <p:cNvSpPr/>
          <p:nvPr/>
        </p:nvSpPr>
        <p:spPr>
          <a:xfrm>
            <a:off x="7575004" y="953665"/>
            <a:ext cx="504056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P8</a:t>
            </a:r>
          </a:p>
        </p:txBody>
      </p:sp>
      <p:sp>
        <p:nvSpPr>
          <p:cNvPr id="8" name="7 Elipse"/>
          <p:cNvSpPr/>
          <p:nvPr/>
        </p:nvSpPr>
        <p:spPr bwMode="auto">
          <a:xfrm>
            <a:off x="3447648" y="3763259"/>
            <a:ext cx="3240360" cy="259228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4392803" y="3916031"/>
            <a:ext cx="1350050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err="1">
                <a:solidFill>
                  <a:srgbClr val="B20000"/>
                </a:solidFill>
                <a:latin typeface="Droid Sans"/>
              </a:rPr>
              <a:t>Secuenciables</a:t>
            </a:r>
            <a:endParaRPr lang="es-ES" sz="1400" b="0">
              <a:solidFill>
                <a:srgbClr val="B20000"/>
              </a:solidFill>
              <a:latin typeface="Droid Sans"/>
            </a:endParaRPr>
          </a:p>
        </p:txBody>
      </p:sp>
      <p:sp>
        <p:nvSpPr>
          <p:cNvPr id="63" name="62 Elipse"/>
          <p:cNvSpPr/>
          <p:nvPr/>
        </p:nvSpPr>
        <p:spPr bwMode="auto">
          <a:xfrm>
            <a:off x="3962854" y="4191491"/>
            <a:ext cx="2240632" cy="1912077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8" name="67 CuadroTexto"/>
          <p:cNvSpPr txBox="1"/>
          <p:nvPr/>
        </p:nvSpPr>
        <p:spPr>
          <a:xfrm>
            <a:off x="4785539" y="4273601"/>
            <a:ext cx="564578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>
                <a:solidFill>
                  <a:srgbClr val="B20000"/>
                </a:solidFill>
                <a:latin typeface="Droid Sans"/>
              </a:rPr>
              <a:t>SCC</a:t>
            </a:r>
          </a:p>
        </p:txBody>
      </p:sp>
      <p:sp>
        <p:nvSpPr>
          <p:cNvPr id="69" name="68 Elipse"/>
          <p:cNvSpPr/>
          <p:nvPr/>
        </p:nvSpPr>
        <p:spPr bwMode="auto">
          <a:xfrm>
            <a:off x="4295607" y="4663359"/>
            <a:ext cx="1575126" cy="1332148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4455760" y="4987395"/>
            <a:ext cx="1250663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>
                <a:solidFill>
                  <a:srgbClr val="B20000"/>
                </a:solidFill>
                <a:latin typeface="Droid Sans"/>
              </a:rPr>
              <a:t>Secuenciales</a:t>
            </a:r>
          </a:p>
        </p:txBody>
      </p:sp>
      <p:sp>
        <p:nvSpPr>
          <p:cNvPr id="71" name="70 Rectángulo"/>
          <p:cNvSpPr/>
          <p:nvPr/>
        </p:nvSpPr>
        <p:spPr>
          <a:xfrm>
            <a:off x="3633505" y="4385170"/>
            <a:ext cx="504056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P8</a:t>
            </a:r>
          </a:p>
        </p:txBody>
      </p:sp>
      <p:sp>
        <p:nvSpPr>
          <p:cNvPr id="72" name="71 Rectángulo"/>
          <p:cNvSpPr/>
          <p:nvPr/>
        </p:nvSpPr>
        <p:spPr>
          <a:xfrm>
            <a:off x="5366677" y="4419318"/>
            <a:ext cx="504056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P3</a:t>
            </a:r>
          </a:p>
        </p:txBody>
      </p:sp>
      <p:sp>
        <p:nvSpPr>
          <p:cNvPr id="73" name="72 Rectángulo"/>
          <p:cNvSpPr/>
          <p:nvPr/>
        </p:nvSpPr>
        <p:spPr>
          <a:xfrm>
            <a:off x="4552149" y="5419443"/>
            <a:ext cx="504056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P1</a:t>
            </a:r>
          </a:p>
        </p:txBody>
      </p:sp>
      <p:sp>
        <p:nvSpPr>
          <p:cNvPr id="74" name="73 Rectángulo"/>
          <p:cNvSpPr/>
          <p:nvPr/>
        </p:nvSpPr>
        <p:spPr>
          <a:xfrm>
            <a:off x="5050450" y="5419443"/>
            <a:ext cx="504056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P2</a:t>
            </a:r>
          </a:p>
        </p:txBody>
      </p:sp>
      <p:sp>
        <p:nvSpPr>
          <p:cNvPr id="32" name="31 Rectángulo"/>
          <p:cNvSpPr/>
          <p:nvPr/>
        </p:nvSpPr>
        <p:spPr>
          <a:xfrm>
            <a:off x="6218691" y="3818920"/>
            <a:ext cx="504056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P4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F144902-0CA1-94AA-26FD-319CB118C76B}"/>
              </a:ext>
            </a:extLst>
          </p:cNvPr>
          <p:cNvSpPr/>
          <p:nvPr/>
        </p:nvSpPr>
        <p:spPr bwMode="auto">
          <a:xfrm>
            <a:off x="1449103" y="665520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8B2CF74-0989-0AC5-5F49-0ECE94413431}"/>
              </a:ext>
            </a:extLst>
          </p:cNvPr>
          <p:cNvSpPr/>
          <p:nvPr/>
        </p:nvSpPr>
        <p:spPr bwMode="auto">
          <a:xfrm>
            <a:off x="1449103" y="665336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1BB56B4-A4D0-CBBF-BC7F-91E17D1E9452}"/>
              </a:ext>
            </a:extLst>
          </p:cNvPr>
          <p:cNvSpPr/>
          <p:nvPr/>
        </p:nvSpPr>
        <p:spPr bwMode="auto">
          <a:xfrm>
            <a:off x="4406652" y="6818574"/>
            <a:ext cx="1690026" cy="410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gl-ES" b="0" err="1">
                <a:solidFill>
                  <a:schemeClr val="tx1"/>
                </a:solidFill>
                <a:latin typeface="Arial"/>
                <a:cs typeface="Arial"/>
              </a:rPr>
              <a:t>Transacciones</a:t>
            </a:r>
            <a:endParaRPr lang="gl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7647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allAtOnce"/>
      <p:bldP spid="56" grpId="0"/>
      <p:bldP spid="8" grpId="0" animBg="1"/>
      <p:bldP spid="61" grpId="0"/>
      <p:bldP spid="63" grpId="0" animBg="1"/>
      <p:bldP spid="68" grpId="0"/>
      <p:bldP spid="69" grpId="0" animBg="1"/>
      <p:bldP spid="70" grpId="0"/>
      <p:bldP spid="71" grpId="0"/>
      <p:bldP spid="72" grpId="0"/>
      <p:bldP spid="73" grpId="0"/>
      <p:bldP spid="74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DC4B434-FBC5-8DDE-8E2F-2A703DD4B4B7}"/>
              </a:ext>
            </a:extLst>
          </p:cNvPr>
          <p:cNvSpPr/>
          <p:nvPr/>
        </p:nvSpPr>
        <p:spPr bwMode="auto">
          <a:xfrm>
            <a:off x="-4092" y="874919"/>
            <a:ext cx="1453195" cy="5799136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B82AEFF-93DD-8760-0CA1-408EA2C99363}"/>
              </a:ext>
            </a:extLst>
          </p:cNvPr>
          <p:cNvSpPr/>
          <p:nvPr/>
        </p:nvSpPr>
        <p:spPr bwMode="auto">
          <a:xfrm>
            <a:off x="1450671" y="1568"/>
            <a:ext cx="8228297" cy="893291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0" y="1036638"/>
            <a:ext cx="1448962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Concepto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53195" cy="602081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Mod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Simple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tx1"/>
                </a:solidFill>
              </a:rPr>
              <a:t>Aislamiento y atomicidad de transacciones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53195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Estr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Almacen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Atom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y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Durab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Aislamiento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53054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Secuencialidad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-4092" y="4133081"/>
            <a:ext cx="1529680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Aislam</a:t>
            </a:r>
            <a:r>
              <a:rPr lang="es-ES" altLang="es-ES" sz="1400">
                <a:solidFill>
                  <a:srgbClr val="003B76"/>
                </a:solidFill>
              </a:rPr>
              <a:t>. y </a:t>
            </a:r>
            <a:r>
              <a:rPr lang="es-ES" altLang="es-ES" sz="1400" err="1">
                <a:solidFill>
                  <a:srgbClr val="003B76"/>
                </a:solidFill>
              </a:rPr>
              <a:t>atom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-4092" y="4637137"/>
            <a:ext cx="1453054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Niveles </a:t>
            </a: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-4092" y="5141194"/>
            <a:ext cx="1453054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Implementa.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-4092" y="5645249"/>
            <a:ext cx="1453054" cy="432147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Trans</a:t>
            </a:r>
            <a:r>
              <a:rPr lang="es-ES" altLang="es-ES" sz="1400" b="0">
                <a:solidFill>
                  <a:schemeClr val="bg1"/>
                </a:solidFill>
              </a:rPr>
              <a:t>. SQL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7" y="1255050"/>
            <a:ext cx="7320248" cy="532630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 b="0">
                <a:solidFill>
                  <a:srgbClr val="003B76"/>
                </a:solidFill>
              </a:rPr>
              <a:t>¿Qué sucede cuando falla una transacción de una planificación? </a:t>
            </a:r>
            <a:endParaRPr lang="es-ES" b="0">
              <a:solidFill>
                <a:srgbClr val="B20000"/>
              </a:solidFill>
            </a:endParaRPr>
          </a:p>
        </p:txBody>
      </p:sp>
      <p:sp>
        <p:nvSpPr>
          <p:cNvPr id="28" name="AutoShape 33"/>
          <p:cNvSpPr>
            <a:spLocks noChangeArrowheads="1"/>
          </p:cNvSpPr>
          <p:nvPr/>
        </p:nvSpPr>
        <p:spPr bwMode="auto">
          <a:xfrm>
            <a:off x="1425289" y="4204990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" name="AutoShape 2" descr="Resultado de imagen de memoria 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memoria 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Resultado de imagen de memoria ra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32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63324"/>
              </p:ext>
            </p:extLst>
          </p:nvPr>
        </p:nvGraphicFramePr>
        <p:xfrm>
          <a:off x="1947627" y="3501084"/>
          <a:ext cx="192151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T6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rgbClr val="B20000"/>
                          </a:solidFill>
                          <a:latin typeface="Droid Sans"/>
                        </a:rPr>
                        <a:t>T7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pPr lvl="0">
                        <a:buNone/>
                      </a:pPr>
                      <a:r>
                        <a:rPr lang="es-ES" sz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    ...</a:t>
                      </a:r>
                    </a:p>
                    <a:p>
                      <a:r>
                        <a:rPr lang="es-ES" sz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endParaRPr lang="es-ES" sz="12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 lvl="0">
                        <a:buNone/>
                      </a:pPr>
                      <a:r>
                        <a:rPr lang="es-ES" sz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leer(B);</a:t>
                      </a:r>
                      <a:endParaRPr lang="es-ES" dirty="0"/>
                    </a:p>
                    <a:p>
                      <a:r>
                        <a:rPr lang="es-ES" sz="1200" b="1" dirty="0">
                          <a:solidFill>
                            <a:srgbClr val="FF0000"/>
                          </a:solidFill>
                          <a:latin typeface="Droid Sans"/>
                        </a:rPr>
                        <a:t>abortar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200" dirty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 lvl="0">
                        <a:buNone/>
                      </a:pPr>
                      <a:r>
                        <a:rPr lang="es-ES" sz="1200" dirty="0">
                          <a:solidFill>
                            <a:srgbClr val="B20000"/>
                          </a:solidFill>
                          <a:latin typeface="Droid Sans"/>
                        </a:rPr>
                        <a:t>leer(A);</a:t>
                      </a:r>
                      <a:endParaRPr lang="es-ES" dirty="0"/>
                    </a:p>
                    <a:p>
                      <a:pPr lvl="0">
                        <a:buNone/>
                      </a:pPr>
                      <a:r>
                        <a:rPr lang="es-ES" sz="1200" dirty="0">
                          <a:solidFill>
                            <a:srgbClr val="B20000"/>
                          </a:solidFill>
                          <a:latin typeface="Droid Sans"/>
                        </a:rPr>
                        <a:t>  ...</a:t>
                      </a:r>
                    </a:p>
                    <a:p>
                      <a:r>
                        <a:rPr lang="es-ES" sz="1200" err="1">
                          <a:solidFill>
                            <a:srgbClr val="B20000"/>
                          </a:solidFill>
                          <a:latin typeface="Droid Sans"/>
                        </a:rPr>
                        <a:t>commit</a:t>
                      </a:r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E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32 Rectángulo"/>
          <p:cNvSpPr/>
          <p:nvPr/>
        </p:nvSpPr>
        <p:spPr>
          <a:xfrm>
            <a:off x="1947627" y="3266164"/>
            <a:ext cx="504056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P9</a:t>
            </a:r>
          </a:p>
        </p:txBody>
      </p:sp>
      <p:sp>
        <p:nvSpPr>
          <p:cNvPr id="34" name="33 Llamada de nube"/>
          <p:cNvSpPr/>
          <p:nvPr/>
        </p:nvSpPr>
        <p:spPr bwMode="auto">
          <a:xfrm>
            <a:off x="4282488" y="2753380"/>
            <a:ext cx="2921725" cy="1885324"/>
          </a:xfrm>
          <a:prstGeom prst="wedgeRoundRectCallout">
            <a:avLst>
              <a:gd name="adj1" fmla="val -63662"/>
              <a:gd name="adj2" fmla="val 38856"/>
              <a:gd name="adj3" fmla="val 16667"/>
            </a:avLst>
          </a:prstGeom>
          <a:solidFill>
            <a:srgbClr val="D1E1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T7 es dependiente de T6</a:t>
            </a: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600" b="0"/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T7</a:t>
            </a:r>
            <a:r>
              <a:rPr kumimoji="0" lang="es-ES" sz="16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</a:rPr>
              <a:t> debe abortarse, pero ya se ha comprometido</a:t>
            </a: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600" b="0" baseline="0"/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</a:rPr>
              <a:t>El usuario de T7 asume que todo ha ido bien, NO </a:t>
            </a:r>
            <a:r>
              <a:rPr kumimoji="0" lang="es-ES" sz="1600" i="0" u="none" strike="noStrike" cap="none" normalizeH="0">
                <a:ln>
                  <a:noFill/>
                </a:ln>
                <a:solidFill>
                  <a:srgbClr val="B20000"/>
                </a:solidFill>
                <a:effectLst/>
              </a:rPr>
              <a:t>SE PUEDE ABORTAR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7427448" y="4023606"/>
            <a:ext cx="2081019" cy="1034129"/>
          </a:xfrm>
          <a:prstGeom prst="rect">
            <a:avLst/>
          </a:prstGeom>
          <a:solidFill>
            <a:srgbClr val="B2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sz="2400">
                <a:solidFill>
                  <a:schemeClr val="bg1"/>
                </a:solidFill>
                <a:latin typeface="Droid Sans"/>
              </a:rPr>
              <a:t>Planificación</a:t>
            </a:r>
          </a:p>
          <a:p>
            <a:pPr algn="ctr"/>
            <a:r>
              <a:rPr lang="es-ES" sz="2400">
                <a:solidFill>
                  <a:schemeClr val="bg1"/>
                </a:solidFill>
                <a:latin typeface="Droid Sans"/>
              </a:rPr>
              <a:t>no</a:t>
            </a:r>
          </a:p>
          <a:p>
            <a:pPr algn="ctr"/>
            <a:r>
              <a:rPr lang="es-ES" sz="2400">
                <a:solidFill>
                  <a:schemeClr val="bg1"/>
                </a:solidFill>
                <a:latin typeface="Droid Sans"/>
              </a:rPr>
              <a:t>Recuperable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7170671-3F04-A6B4-5034-3801CB62E527}"/>
              </a:ext>
            </a:extLst>
          </p:cNvPr>
          <p:cNvSpPr/>
          <p:nvPr/>
        </p:nvSpPr>
        <p:spPr bwMode="auto">
          <a:xfrm>
            <a:off x="1449103" y="665520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6272DA-4E78-B860-2746-FD6CC8228CB4}"/>
              </a:ext>
            </a:extLst>
          </p:cNvPr>
          <p:cNvSpPr/>
          <p:nvPr/>
        </p:nvSpPr>
        <p:spPr bwMode="auto">
          <a:xfrm>
            <a:off x="1449103" y="665336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BBCAB21-74DD-91CD-CC72-2AB44B048354}"/>
              </a:ext>
            </a:extLst>
          </p:cNvPr>
          <p:cNvSpPr/>
          <p:nvPr/>
        </p:nvSpPr>
        <p:spPr bwMode="auto">
          <a:xfrm>
            <a:off x="4406652" y="6818574"/>
            <a:ext cx="1690026" cy="410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gl-ES" b="0" err="1">
                <a:solidFill>
                  <a:schemeClr val="tx1"/>
                </a:solidFill>
                <a:latin typeface="Arial"/>
                <a:cs typeface="Arial"/>
              </a:rPr>
              <a:t>Transacciones</a:t>
            </a:r>
            <a:endParaRPr lang="gl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5337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14 Marcador de texto"/>
          <p:cNvSpPr txBox="1">
            <a:spLocks/>
          </p:cNvSpPr>
          <p:nvPr/>
        </p:nvSpPr>
        <p:spPr>
          <a:xfrm>
            <a:off x="1604677" y="964728"/>
            <a:ext cx="7914543" cy="5616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>
                <a:solidFill>
                  <a:srgbClr val="B20000"/>
                </a:solidFill>
              </a:rPr>
              <a:t>Planificación recuperable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>
              <a:solidFill>
                <a:srgbClr val="B2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None/>
            </a:pPr>
            <a:endParaRPr lang="es-ES">
              <a:solidFill>
                <a:srgbClr val="B2000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>
              <a:solidFill>
                <a:srgbClr val="B2000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>
              <a:solidFill>
                <a:srgbClr val="B2000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>
              <a:solidFill>
                <a:srgbClr val="B2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None/>
            </a:pPr>
            <a:endParaRPr lang="es-ES">
              <a:solidFill>
                <a:srgbClr val="B2000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>
              <a:solidFill>
                <a:srgbClr val="B2000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>
                <a:solidFill>
                  <a:srgbClr val="B20000"/>
                </a:solidFill>
              </a:rPr>
              <a:t>Planificación sin cascada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FD4C409-556D-AF33-E74D-A71B974167C2}"/>
              </a:ext>
            </a:extLst>
          </p:cNvPr>
          <p:cNvSpPr/>
          <p:nvPr/>
        </p:nvSpPr>
        <p:spPr bwMode="auto">
          <a:xfrm>
            <a:off x="-4092" y="874919"/>
            <a:ext cx="1453195" cy="5799136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7F2AFBD-FA62-94BA-F351-D5E72157DAFF}"/>
              </a:ext>
            </a:extLst>
          </p:cNvPr>
          <p:cNvSpPr/>
          <p:nvPr/>
        </p:nvSpPr>
        <p:spPr bwMode="auto">
          <a:xfrm>
            <a:off x="1450671" y="1568"/>
            <a:ext cx="8228297" cy="893291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4092" y="1036638"/>
            <a:ext cx="1453195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Concepto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53195" cy="602081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Mod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Simple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tx1"/>
                </a:solidFill>
              </a:rPr>
              <a:t>Aislamiento y atomicidad de transacciones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53195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Estr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Almacen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Atom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y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Durab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Aislamiento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Secuencialidad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-4092" y="4133081"/>
            <a:ext cx="1529680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Aislam</a:t>
            </a:r>
            <a:r>
              <a:rPr lang="es-ES" altLang="es-ES" sz="1400">
                <a:solidFill>
                  <a:srgbClr val="003B76"/>
                </a:solidFill>
              </a:rPr>
              <a:t>. y </a:t>
            </a:r>
            <a:r>
              <a:rPr lang="es-ES" altLang="es-ES" sz="1400" err="1">
                <a:solidFill>
                  <a:srgbClr val="003B76"/>
                </a:solidFill>
              </a:rPr>
              <a:t>atom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-4092" y="4637137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Niveles </a:t>
            </a: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-4092" y="5141194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Implementa.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-4092" y="5645249"/>
            <a:ext cx="1453195" cy="432147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Trans</a:t>
            </a:r>
            <a:r>
              <a:rPr lang="es-ES" altLang="es-ES" sz="1400" b="0">
                <a:solidFill>
                  <a:schemeClr val="bg1"/>
                </a:solidFill>
              </a:rPr>
              <a:t>. SQL</a:t>
            </a:r>
          </a:p>
        </p:txBody>
      </p:sp>
      <p:sp>
        <p:nvSpPr>
          <p:cNvPr id="28" name="AutoShape 33"/>
          <p:cNvSpPr>
            <a:spLocks noChangeArrowheads="1"/>
          </p:cNvSpPr>
          <p:nvPr/>
        </p:nvSpPr>
        <p:spPr bwMode="auto">
          <a:xfrm>
            <a:off x="1425289" y="4204990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" name="AutoShape 2" descr="Resultado de imagen de memoria 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memoria 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Resultado de imagen de memoria ra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649612"/>
              </p:ext>
            </p:extLst>
          </p:nvPr>
        </p:nvGraphicFramePr>
        <p:xfrm>
          <a:off x="4175168" y="1700547"/>
          <a:ext cx="1921510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T6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rgbClr val="B20000"/>
                          </a:solidFill>
                          <a:latin typeface="Droid Sans"/>
                        </a:rPr>
                        <a:t>T7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endParaRPr lang="es-ES" sz="12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r>
                        <a:rPr lang="es-ES" sz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20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commit</a:t>
                      </a:r>
                      <a:endParaRPr lang="es-ES" sz="12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200" b="1">
                        <a:solidFill>
                          <a:srgbClr val="FF000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E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200" dirty="0">
                          <a:solidFill>
                            <a:srgbClr val="B20000"/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 lvl="0">
                        <a:buNone/>
                      </a:pPr>
                      <a:endParaRPr lang="es-ES" sz="1200" dirty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200" b="1" err="1">
                          <a:solidFill>
                            <a:srgbClr val="B20000"/>
                          </a:solidFill>
                          <a:latin typeface="Droid Sans"/>
                        </a:rPr>
                        <a:t>commit</a:t>
                      </a:r>
                      <a:endParaRPr lang="es-ES" sz="1200" b="1">
                        <a:solidFill>
                          <a:srgbClr val="B2000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E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26 Rectángulo"/>
          <p:cNvSpPr/>
          <p:nvPr/>
        </p:nvSpPr>
        <p:spPr>
          <a:xfrm>
            <a:off x="4175168" y="1465627"/>
            <a:ext cx="504056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P9</a:t>
            </a:r>
          </a:p>
        </p:txBody>
      </p:sp>
      <p:sp>
        <p:nvSpPr>
          <p:cNvPr id="29" name="28 Elipse"/>
          <p:cNvSpPr/>
          <p:nvPr/>
        </p:nvSpPr>
        <p:spPr bwMode="auto">
          <a:xfrm>
            <a:off x="5126861" y="3125010"/>
            <a:ext cx="940613" cy="360040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30" name="2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708091"/>
              </p:ext>
            </p:extLst>
          </p:nvPr>
        </p:nvGraphicFramePr>
        <p:xfrm>
          <a:off x="3912525" y="4469110"/>
          <a:ext cx="2808312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T8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T9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00B050"/>
                          </a:solidFill>
                          <a:latin typeface="Droid Sans"/>
                        </a:rPr>
                        <a:t>T10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escribir(A)</a:t>
                      </a:r>
                    </a:p>
                    <a:p>
                      <a:endParaRPr lang="es-ES" sz="12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r>
                        <a:rPr lang="es-ES" sz="1200" b="1">
                          <a:solidFill>
                            <a:srgbClr val="FF0000"/>
                          </a:solidFill>
                          <a:latin typeface="Droid Sans"/>
                        </a:rPr>
                        <a:t>abortar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2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2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2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200" b="0">
                          <a:solidFill>
                            <a:srgbClr val="B20000"/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200" b="0">
                          <a:solidFill>
                            <a:srgbClr val="B20000"/>
                          </a:solidFill>
                          <a:latin typeface="Droid Sans"/>
                        </a:rPr>
                        <a:t>escribir(A)</a:t>
                      </a:r>
                    </a:p>
                    <a:p>
                      <a:endParaRPr lang="es-ES" sz="12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2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E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2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2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2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2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2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200" b="0">
                          <a:solidFill>
                            <a:srgbClr val="B20000"/>
                          </a:solidFill>
                          <a:latin typeface="Droid Sans"/>
                        </a:rPr>
                        <a:t>leer(A)</a:t>
                      </a:r>
                    </a:p>
                  </a:txBody>
                  <a:tcPr>
                    <a:solidFill>
                      <a:srgbClr val="FFE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30 Rectángulo"/>
          <p:cNvSpPr/>
          <p:nvPr/>
        </p:nvSpPr>
        <p:spPr>
          <a:xfrm>
            <a:off x="3912525" y="4234190"/>
            <a:ext cx="648072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P10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E2B5D38-CFE7-499E-2E9C-F919210B141E}"/>
              </a:ext>
            </a:extLst>
          </p:cNvPr>
          <p:cNvSpPr/>
          <p:nvPr/>
        </p:nvSpPr>
        <p:spPr bwMode="auto">
          <a:xfrm>
            <a:off x="1449103" y="665520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AC7B1CD-9FEE-BA0F-4484-13E43D2D3928}"/>
              </a:ext>
            </a:extLst>
          </p:cNvPr>
          <p:cNvSpPr/>
          <p:nvPr/>
        </p:nvSpPr>
        <p:spPr bwMode="auto">
          <a:xfrm>
            <a:off x="1449103" y="665336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32AD71B-D92F-7A5B-EE74-E0AB8FA96B96}"/>
              </a:ext>
            </a:extLst>
          </p:cNvPr>
          <p:cNvSpPr/>
          <p:nvPr/>
        </p:nvSpPr>
        <p:spPr bwMode="auto">
          <a:xfrm>
            <a:off x="4406652" y="6818574"/>
            <a:ext cx="1690026" cy="410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gl-ES" b="0" err="1">
                <a:solidFill>
                  <a:schemeClr val="tx1"/>
                </a:solidFill>
                <a:latin typeface="Arial"/>
                <a:cs typeface="Arial"/>
              </a:rPr>
              <a:t>Transacciones</a:t>
            </a:r>
            <a:endParaRPr lang="gl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9562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 animBg="1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C4DAFA4E-1BFF-7DB6-CC64-9459887AC8B8}"/>
              </a:ext>
            </a:extLst>
          </p:cNvPr>
          <p:cNvSpPr/>
          <p:nvPr/>
        </p:nvSpPr>
        <p:spPr bwMode="auto">
          <a:xfrm>
            <a:off x="-4092" y="874919"/>
            <a:ext cx="1453195" cy="5799136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319BB29-20F5-5E6D-6B77-FAEDBDE9E867}"/>
              </a:ext>
            </a:extLst>
          </p:cNvPr>
          <p:cNvSpPr/>
          <p:nvPr/>
        </p:nvSpPr>
        <p:spPr bwMode="auto">
          <a:xfrm>
            <a:off x="1450671" y="1568"/>
            <a:ext cx="8228297" cy="893291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5660" y="1036638"/>
            <a:ext cx="1454817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Concepto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53195" cy="602081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Mod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Simple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tx1"/>
                </a:solidFill>
              </a:rPr>
              <a:t>Niveles de aislamiento de transacciones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53195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Estr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Almacen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Atom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y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Durab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Aislamiento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Secuencialidad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-4092" y="4133081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Aislam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y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atom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-4092" y="4637137"/>
            <a:ext cx="1529680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>
                <a:solidFill>
                  <a:srgbClr val="003B76"/>
                </a:solidFill>
              </a:rPr>
              <a:t>Niveles </a:t>
            </a:r>
            <a:r>
              <a:rPr lang="es-ES" altLang="es-ES" sz="1400" err="1">
                <a:solidFill>
                  <a:srgbClr val="003B76"/>
                </a:solidFill>
              </a:rPr>
              <a:t>aislam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-4092" y="5141194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Implementa.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-4092" y="5645249"/>
            <a:ext cx="1453195" cy="432147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Trans</a:t>
            </a:r>
            <a:r>
              <a:rPr lang="es-ES" altLang="es-ES" sz="1400" b="0">
                <a:solidFill>
                  <a:schemeClr val="bg1"/>
                </a:solidFill>
              </a:rPr>
              <a:t>. SQL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7" y="964728"/>
            <a:ext cx="7891748" cy="56166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 b="0" dirty="0">
                <a:solidFill>
                  <a:srgbClr val="003B76"/>
                </a:solidFill>
              </a:rPr>
              <a:t>En </a:t>
            </a:r>
            <a:r>
              <a:rPr lang="es-ES" b="0" dirty="0">
                <a:solidFill>
                  <a:srgbClr val="B20000"/>
                </a:solidFill>
              </a:rPr>
              <a:t>SQL</a:t>
            </a:r>
            <a:r>
              <a:rPr lang="es-ES" b="0" dirty="0">
                <a:solidFill>
                  <a:srgbClr val="003B76"/>
                </a:solidFill>
              </a:rPr>
              <a:t> se puede </a:t>
            </a:r>
            <a:r>
              <a:rPr lang="es-ES" b="0" dirty="0">
                <a:solidFill>
                  <a:srgbClr val="B20000"/>
                </a:solidFill>
              </a:rPr>
              <a:t>especificar el nivel deseado de consistencia </a:t>
            </a:r>
            <a:r>
              <a:rPr lang="es-ES" b="0" dirty="0">
                <a:solidFill>
                  <a:srgbClr val="003B76"/>
                </a:solidFill>
              </a:rPr>
              <a:t>en cada transacción:    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None/>
            </a:pPr>
            <a:r>
              <a:rPr lang="es-E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Set</a:t>
            </a:r>
            <a:r>
              <a:rPr lang="es-ES" b="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s-ES" err="1">
                <a:solidFill>
                  <a:schemeClr val="tx1">
                    <a:lumMod val="40000"/>
                    <a:lumOff val="60000"/>
                  </a:schemeClr>
                </a:solidFill>
              </a:rPr>
              <a:t>transaction</a:t>
            </a:r>
            <a:r>
              <a:rPr lang="es-ES" b="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s-ES" err="1">
                <a:solidFill>
                  <a:schemeClr val="tx1">
                    <a:lumMod val="40000"/>
                    <a:lumOff val="60000"/>
                  </a:schemeClr>
                </a:solidFill>
              </a:rPr>
              <a:t>isolation</a:t>
            </a:r>
            <a:r>
              <a:rPr lang="es-ES" b="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s-ES" err="1">
                <a:solidFill>
                  <a:schemeClr val="tx1">
                    <a:lumMod val="40000"/>
                    <a:lumOff val="60000"/>
                  </a:schemeClr>
                </a:solidFill>
              </a:rPr>
              <a:t>level</a:t>
            </a:r>
            <a:r>
              <a:rPr lang="es-ES" b="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s-ES" b="0" i="1" dirty="0">
                <a:solidFill>
                  <a:srgbClr val="000000"/>
                </a:solidFill>
              </a:rPr>
              <a:t>nivel</a:t>
            </a:r>
            <a:endParaRPr lang="es-ES" b="0" dirty="0">
              <a:solidFill>
                <a:srgbClr val="003B76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endParaRPr lang="es-ES" b="0" i="1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Ø"/>
            </a:pPr>
            <a:r>
              <a:rPr lang="es-ES" err="1">
                <a:solidFill>
                  <a:srgbClr val="B20000"/>
                </a:solidFill>
              </a:rPr>
              <a:t>Secuenciable</a:t>
            </a:r>
            <a:endParaRPr lang="es-ES">
              <a:solidFill>
                <a:srgbClr val="B2000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B20000"/>
                </a:solidFill>
              </a:rPr>
              <a:t>Lectura repetible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B20000"/>
                </a:solidFill>
              </a:rPr>
              <a:t>Lectura comprometida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B20000"/>
                </a:solidFill>
              </a:rPr>
              <a:t>Lectura no comprometida</a:t>
            </a:r>
          </a:p>
        </p:txBody>
      </p:sp>
      <p:sp>
        <p:nvSpPr>
          <p:cNvPr id="28" name="AutoShape 33"/>
          <p:cNvSpPr>
            <a:spLocks noChangeArrowheads="1"/>
          </p:cNvSpPr>
          <p:nvPr/>
        </p:nvSpPr>
        <p:spPr bwMode="auto">
          <a:xfrm>
            <a:off x="1425289" y="4709046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" name="AutoShape 2" descr="Resultado de imagen de memoria 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memoria 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Resultado de imagen de memoria ra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A296C7D-5ED6-0EB7-54DE-8F199FBABCDA}"/>
              </a:ext>
            </a:extLst>
          </p:cNvPr>
          <p:cNvSpPr/>
          <p:nvPr/>
        </p:nvSpPr>
        <p:spPr bwMode="auto">
          <a:xfrm>
            <a:off x="1449103" y="665520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C71E003-FB2B-C8CC-5543-257C1FD14B7A}"/>
              </a:ext>
            </a:extLst>
          </p:cNvPr>
          <p:cNvSpPr/>
          <p:nvPr/>
        </p:nvSpPr>
        <p:spPr bwMode="auto">
          <a:xfrm>
            <a:off x="1449103" y="665336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1B2F979-4279-A079-9DCA-DE77C433C46D}"/>
              </a:ext>
            </a:extLst>
          </p:cNvPr>
          <p:cNvSpPr/>
          <p:nvPr/>
        </p:nvSpPr>
        <p:spPr bwMode="auto">
          <a:xfrm>
            <a:off x="4406652" y="6818574"/>
            <a:ext cx="1690026" cy="410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gl-ES" b="0" err="1">
                <a:solidFill>
                  <a:schemeClr val="tx1"/>
                </a:solidFill>
                <a:latin typeface="Arial"/>
                <a:cs typeface="Arial"/>
              </a:rPr>
              <a:t>Transacciones</a:t>
            </a:r>
            <a:endParaRPr lang="gl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374311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1D80B857-294C-AD95-B163-8B6384CFDF23}"/>
              </a:ext>
            </a:extLst>
          </p:cNvPr>
          <p:cNvSpPr/>
          <p:nvPr/>
        </p:nvSpPr>
        <p:spPr bwMode="auto">
          <a:xfrm>
            <a:off x="-4092" y="874919"/>
            <a:ext cx="1453195" cy="5799136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4EB4B8D-E13A-CBCB-6301-AD044154DFA8}"/>
              </a:ext>
            </a:extLst>
          </p:cNvPr>
          <p:cNvSpPr/>
          <p:nvPr/>
        </p:nvSpPr>
        <p:spPr bwMode="auto">
          <a:xfrm>
            <a:off x="1450671" y="1568"/>
            <a:ext cx="8228297" cy="893291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0" y="1036638"/>
            <a:ext cx="1460487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Concepto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64753" cy="602081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Mod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Simple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tx1"/>
                </a:solidFill>
              </a:rPr>
              <a:t>Implementación de niveles de aislamiento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64753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Estr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Almacen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64753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Atom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y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Durab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64753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Aislamiento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64579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Secuencialidad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-4092" y="4133081"/>
            <a:ext cx="1464579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Aislam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y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atom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-4092" y="4637137"/>
            <a:ext cx="1464579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Niveles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aislam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-4092" y="5141194"/>
            <a:ext cx="1529680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>
                <a:solidFill>
                  <a:srgbClr val="003B76"/>
                </a:solidFill>
              </a:rPr>
              <a:t>Implementa.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-4092" y="5645249"/>
            <a:ext cx="1464579" cy="432147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Trans</a:t>
            </a:r>
            <a:r>
              <a:rPr lang="es-ES" altLang="es-ES" sz="1400" b="0">
                <a:solidFill>
                  <a:schemeClr val="bg1"/>
                </a:solidFill>
              </a:rPr>
              <a:t>. SQL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7" y="964728"/>
            <a:ext cx="7367873" cy="56166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 b="0" dirty="0">
                <a:solidFill>
                  <a:srgbClr val="B20000"/>
                </a:solidFill>
              </a:rPr>
              <a:t>Objetivo</a:t>
            </a:r>
            <a:r>
              <a:rPr lang="es-ES" b="0" dirty="0">
                <a:solidFill>
                  <a:srgbClr val="003B76"/>
                </a:solidFill>
              </a:rPr>
              <a:t> de las </a:t>
            </a:r>
            <a:r>
              <a:rPr lang="es-ES" b="0" dirty="0">
                <a:solidFill>
                  <a:srgbClr val="B20000"/>
                </a:solidFill>
              </a:rPr>
              <a:t>políticas de control de concurrencia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endParaRPr lang="es-ES" b="0" dirty="0">
              <a:solidFill>
                <a:srgbClr val="B2000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Ø"/>
            </a:pPr>
            <a:r>
              <a:rPr lang="es-ES" b="0" dirty="0">
                <a:solidFill>
                  <a:srgbClr val="B20000"/>
                </a:solidFill>
              </a:rPr>
              <a:t>Elevado grado de concurrencia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Ø"/>
            </a:pPr>
            <a:r>
              <a:rPr lang="es-ES" b="0" dirty="0">
                <a:solidFill>
                  <a:srgbClr val="003B76"/>
                </a:solidFill>
              </a:rPr>
              <a:t>Planificaciones </a:t>
            </a:r>
            <a:r>
              <a:rPr lang="es-ES" b="0" dirty="0" err="1">
                <a:solidFill>
                  <a:srgbClr val="B20000"/>
                </a:solidFill>
              </a:rPr>
              <a:t>secuenciables</a:t>
            </a:r>
            <a:r>
              <a:rPr lang="es-ES" b="0" dirty="0">
                <a:solidFill>
                  <a:srgbClr val="B20000"/>
                </a:solidFill>
              </a:rPr>
              <a:t> en cuanto a conflictos </a:t>
            </a:r>
            <a:endParaRPr lang="es-ES" b="0" dirty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Ø"/>
            </a:pPr>
            <a:r>
              <a:rPr lang="es-ES" b="0" dirty="0">
                <a:solidFill>
                  <a:srgbClr val="003B76"/>
                </a:solidFill>
              </a:rPr>
              <a:t>Planificaciones </a:t>
            </a:r>
            <a:r>
              <a:rPr lang="es-ES" b="0" dirty="0">
                <a:solidFill>
                  <a:srgbClr val="B20000"/>
                </a:solidFill>
              </a:rPr>
              <a:t>sin retrocesos en cascada</a:t>
            </a:r>
          </a:p>
        </p:txBody>
      </p:sp>
      <p:sp>
        <p:nvSpPr>
          <p:cNvPr id="28" name="AutoShape 33"/>
          <p:cNvSpPr>
            <a:spLocks noChangeArrowheads="1"/>
          </p:cNvSpPr>
          <p:nvPr/>
        </p:nvSpPr>
        <p:spPr bwMode="auto">
          <a:xfrm>
            <a:off x="1425289" y="5141094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" name="AutoShape 2" descr="Resultado de imagen de memoria 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memoria 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Resultado de imagen de memoria ra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41CB1F7-62F2-FE79-487D-3662D4C6479E}"/>
              </a:ext>
            </a:extLst>
          </p:cNvPr>
          <p:cNvSpPr/>
          <p:nvPr/>
        </p:nvSpPr>
        <p:spPr bwMode="auto">
          <a:xfrm>
            <a:off x="1449103" y="665520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43ADEEB-12EB-903F-E2E8-47438BE7EB31}"/>
              </a:ext>
            </a:extLst>
          </p:cNvPr>
          <p:cNvSpPr/>
          <p:nvPr/>
        </p:nvSpPr>
        <p:spPr bwMode="auto">
          <a:xfrm>
            <a:off x="1449103" y="665336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A500BD7-E5B6-5539-907F-30D6374B4B5E}"/>
              </a:ext>
            </a:extLst>
          </p:cNvPr>
          <p:cNvSpPr/>
          <p:nvPr/>
        </p:nvSpPr>
        <p:spPr bwMode="auto">
          <a:xfrm>
            <a:off x="4406652" y="6818574"/>
            <a:ext cx="1690026" cy="410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gl-ES" b="0" err="1">
                <a:solidFill>
                  <a:schemeClr val="tx1"/>
                </a:solidFill>
                <a:latin typeface="Arial"/>
                <a:cs typeface="Arial"/>
              </a:rPr>
              <a:t>Transacciones</a:t>
            </a:r>
            <a:endParaRPr lang="gl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676987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6ECD588D-4C62-0EB0-7ACC-B110FE38E717}"/>
              </a:ext>
            </a:extLst>
          </p:cNvPr>
          <p:cNvSpPr/>
          <p:nvPr/>
        </p:nvSpPr>
        <p:spPr bwMode="auto">
          <a:xfrm>
            <a:off x="-4092" y="874919"/>
            <a:ext cx="1453195" cy="5799136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16A6CDA-C5AE-7EBE-5BFE-6CEB737CAB58}"/>
              </a:ext>
            </a:extLst>
          </p:cNvPr>
          <p:cNvSpPr/>
          <p:nvPr/>
        </p:nvSpPr>
        <p:spPr bwMode="auto">
          <a:xfrm>
            <a:off x="1450671" y="1568"/>
            <a:ext cx="8228297" cy="893291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0" y="1036638"/>
            <a:ext cx="1448962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Concepto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53195" cy="602081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Mod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Simple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tx1"/>
                </a:solidFill>
              </a:rPr>
              <a:t>Implementación de niveles de aislamiento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53195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Estr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Almacen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Atom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y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Durab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Aislamiento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53054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Secuencialidad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-4092" y="4133081"/>
            <a:ext cx="1453054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Aislam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y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atom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-4092" y="4637137"/>
            <a:ext cx="1453054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Niveles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aislam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-4092" y="5141194"/>
            <a:ext cx="1529680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>
                <a:solidFill>
                  <a:srgbClr val="003B76"/>
                </a:solidFill>
              </a:rPr>
              <a:t>Implementa.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-4092" y="5645249"/>
            <a:ext cx="1453054" cy="432147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Trans</a:t>
            </a:r>
            <a:r>
              <a:rPr lang="es-ES" altLang="es-ES" sz="1400" b="0">
                <a:solidFill>
                  <a:schemeClr val="bg1"/>
                </a:solidFill>
              </a:rPr>
              <a:t>. SQL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7" y="964728"/>
            <a:ext cx="7914543" cy="5616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003B76"/>
                </a:solidFill>
              </a:rPr>
              <a:t>Políticas basadas en </a:t>
            </a:r>
            <a:r>
              <a:rPr lang="es-ES">
                <a:solidFill>
                  <a:srgbClr val="B20000"/>
                </a:solidFill>
              </a:rPr>
              <a:t>bloqueos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Bloquear los elementos de datos a los que se accede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Problemas con sentencias SQL con cláusula WHERE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Fenómeno fantasma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B20000"/>
                </a:solidFill>
              </a:rPr>
              <a:t>Protocolo de bloqueo en dos fases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Mejora el rendimiento si se consideran </a:t>
            </a:r>
            <a:r>
              <a:rPr lang="es-ES" b="0">
                <a:solidFill>
                  <a:srgbClr val="B20000"/>
                </a:solidFill>
              </a:rPr>
              <a:t>bloqueos compartidos </a:t>
            </a:r>
            <a:r>
              <a:rPr lang="es-ES" b="0">
                <a:solidFill>
                  <a:srgbClr val="003B76"/>
                </a:solidFill>
              </a:rPr>
              <a:t>(para lectura) y </a:t>
            </a:r>
            <a:r>
              <a:rPr lang="es-ES" b="0">
                <a:solidFill>
                  <a:srgbClr val="B20000"/>
                </a:solidFill>
              </a:rPr>
              <a:t>exclusivos</a:t>
            </a:r>
            <a:r>
              <a:rPr lang="es-ES" b="0">
                <a:solidFill>
                  <a:srgbClr val="003B76"/>
                </a:solidFill>
              </a:rPr>
              <a:t> (para escrituras)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Permite la </a:t>
            </a:r>
            <a:r>
              <a:rPr lang="es-ES" b="0">
                <a:solidFill>
                  <a:srgbClr val="B20000"/>
                </a:solidFill>
              </a:rPr>
              <a:t>lectura concurrente de datos </a:t>
            </a:r>
            <a:r>
              <a:rPr lang="es-ES" b="0">
                <a:solidFill>
                  <a:srgbClr val="003B76"/>
                </a:solidFill>
              </a:rPr>
              <a:t>y mantiene la </a:t>
            </a:r>
            <a:r>
              <a:rPr lang="es-ES" b="0">
                <a:solidFill>
                  <a:srgbClr val="B20000"/>
                </a:solidFill>
              </a:rPr>
              <a:t>secuencialidad (SCC)</a:t>
            </a:r>
          </a:p>
        </p:txBody>
      </p:sp>
      <p:sp>
        <p:nvSpPr>
          <p:cNvPr id="28" name="AutoShape 33"/>
          <p:cNvSpPr>
            <a:spLocks noChangeArrowheads="1"/>
          </p:cNvSpPr>
          <p:nvPr/>
        </p:nvSpPr>
        <p:spPr bwMode="auto">
          <a:xfrm>
            <a:off x="1425289" y="5141094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" name="AutoShape 2" descr="Resultado de imagen de memoria 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memoria 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Resultado de imagen de memoria ra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EF7C727-B84F-E5B1-695B-1D9A135B52A9}"/>
              </a:ext>
            </a:extLst>
          </p:cNvPr>
          <p:cNvSpPr/>
          <p:nvPr/>
        </p:nvSpPr>
        <p:spPr bwMode="auto">
          <a:xfrm>
            <a:off x="1449103" y="665520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D0E5057-C388-A3C6-E45B-E24BF80600F8}"/>
              </a:ext>
            </a:extLst>
          </p:cNvPr>
          <p:cNvSpPr/>
          <p:nvPr/>
        </p:nvSpPr>
        <p:spPr bwMode="auto">
          <a:xfrm>
            <a:off x="1449103" y="665336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4D07900-F5EA-EC92-1A62-022B4C833CBD}"/>
              </a:ext>
            </a:extLst>
          </p:cNvPr>
          <p:cNvSpPr/>
          <p:nvPr/>
        </p:nvSpPr>
        <p:spPr bwMode="auto">
          <a:xfrm>
            <a:off x="4406652" y="6818574"/>
            <a:ext cx="1690026" cy="410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gl-ES" b="0" err="1">
                <a:solidFill>
                  <a:schemeClr val="tx1"/>
                </a:solidFill>
                <a:latin typeface="Arial"/>
                <a:cs typeface="Arial"/>
              </a:rPr>
              <a:t>Transacciones</a:t>
            </a:r>
            <a:endParaRPr lang="gl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735503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8ADB56E-4B6D-534B-CC32-8973E626AE1B}"/>
              </a:ext>
            </a:extLst>
          </p:cNvPr>
          <p:cNvSpPr/>
          <p:nvPr/>
        </p:nvSpPr>
        <p:spPr bwMode="auto">
          <a:xfrm>
            <a:off x="-4092" y="874919"/>
            <a:ext cx="1453195" cy="5799136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0A72FA1-D8D1-967F-E08B-1DE83BFF688A}"/>
              </a:ext>
            </a:extLst>
          </p:cNvPr>
          <p:cNvSpPr/>
          <p:nvPr/>
        </p:nvSpPr>
        <p:spPr bwMode="auto">
          <a:xfrm>
            <a:off x="1450671" y="1568"/>
            <a:ext cx="8228297" cy="893291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4092" y="1036638"/>
            <a:ext cx="1453195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Concepto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53195" cy="602081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Mod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Simple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tx1"/>
                </a:solidFill>
              </a:rPr>
              <a:t>Implementación de niveles de aislamiento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53195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Estr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Almacen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Atom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y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Durab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Aislamiento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Secuencialidad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-4092" y="4133081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Aislam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y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atom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-4092" y="4637137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Niveles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aislam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-4092" y="5141194"/>
            <a:ext cx="1529680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>
                <a:solidFill>
                  <a:srgbClr val="003B76"/>
                </a:solidFill>
              </a:rPr>
              <a:t>Implementa.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-4092" y="5645249"/>
            <a:ext cx="1453195" cy="432147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Trans</a:t>
            </a:r>
            <a:r>
              <a:rPr lang="es-ES" altLang="es-ES" sz="1400" b="0">
                <a:solidFill>
                  <a:schemeClr val="bg1"/>
                </a:solidFill>
              </a:rPr>
              <a:t>. SQL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7" y="964728"/>
            <a:ext cx="7914543" cy="56166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003B76"/>
                </a:solidFill>
              </a:rPr>
              <a:t>Políticas basadas en </a:t>
            </a:r>
            <a:r>
              <a:rPr lang="es-ES">
                <a:solidFill>
                  <a:srgbClr val="B20000"/>
                </a:solidFill>
              </a:rPr>
              <a:t>marcas de tiempo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A cada transacción se le asigna una </a:t>
            </a:r>
            <a:r>
              <a:rPr lang="es-ES" b="0">
                <a:solidFill>
                  <a:srgbClr val="B20000"/>
                </a:solidFill>
              </a:rPr>
              <a:t>marca de tiempo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Para cada elemento de datos se almacenan dos marcas de tiempo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Marca de la transacción que lo ha </a:t>
            </a:r>
            <a:r>
              <a:rPr lang="es-ES" b="0">
                <a:solidFill>
                  <a:srgbClr val="B20000"/>
                </a:solidFill>
              </a:rPr>
              <a:t>leído en último lugar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Marca de la transacción que </a:t>
            </a:r>
            <a:r>
              <a:rPr lang="es-ES" b="0">
                <a:solidFill>
                  <a:srgbClr val="B20000"/>
                </a:solidFill>
              </a:rPr>
              <a:t>escribió el valor actual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Se garantiza que las transacciones acceden a los datos en el orden de sus marcas de tiempo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Cuando una transacción intenta acceder en otro orden, se aborta y se reinicia con una nueva marca de tiempo</a:t>
            </a:r>
          </a:p>
        </p:txBody>
      </p:sp>
      <p:sp>
        <p:nvSpPr>
          <p:cNvPr id="28" name="AutoShape 33"/>
          <p:cNvSpPr>
            <a:spLocks noChangeArrowheads="1"/>
          </p:cNvSpPr>
          <p:nvPr/>
        </p:nvSpPr>
        <p:spPr bwMode="auto">
          <a:xfrm>
            <a:off x="1425289" y="5141094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" name="AutoShape 2" descr="Resultado de imagen de memoria 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memoria 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Resultado de imagen de memoria ra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BCB860E-4957-985F-8BF2-0482199B0D63}"/>
              </a:ext>
            </a:extLst>
          </p:cNvPr>
          <p:cNvSpPr/>
          <p:nvPr/>
        </p:nvSpPr>
        <p:spPr bwMode="auto">
          <a:xfrm>
            <a:off x="1449103" y="665520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322E711-FB21-9BDB-0812-F3FC3F649127}"/>
              </a:ext>
            </a:extLst>
          </p:cNvPr>
          <p:cNvSpPr/>
          <p:nvPr/>
        </p:nvSpPr>
        <p:spPr bwMode="auto">
          <a:xfrm>
            <a:off x="1449103" y="665336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F3F8ADF-2E73-2DEF-D219-ACCC5243206B}"/>
              </a:ext>
            </a:extLst>
          </p:cNvPr>
          <p:cNvSpPr/>
          <p:nvPr/>
        </p:nvSpPr>
        <p:spPr bwMode="auto">
          <a:xfrm>
            <a:off x="4406652" y="6818574"/>
            <a:ext cx="1690026" cy="410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gl-ES" b="0" err="1">
                <a:solidFill>
                  <a:schemeClr val="tx1"/>
                </a:solidFill>
                <a:latin typeface="Arial"/>
                <a:cs typeface="Arial"/>
              </a:rPr>
              <a:t>Transacciones</a:t>
            </a:r>
            <a:endParaRPr lang="gl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66964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25EA6870-A7AD-2A2B-90CF-8078FD555C0F}"/>
              </a:ext>
            </a:extLst>
          </p:cNvPr>
          <p:cNvSpPr/>
          <p:nvPr/>
        </p:nvSpPr>
        <p:spPr bwMode="auto">
          <a:xfrm>
            <a:off x="-4092" y="874919"/>
            <a:ext cx="1453195" cy="5799136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17E52B9-B880-ECE7-CD9A-E5B05AE3017D}"/>
              </a:ext>
            </a:extLst>
          </p:cNvPr>
          <p:cNvSpPr/>
          <p:nvPr/>
        </p:nvSpPr>
        <p:spPr bwMode="auto">
          <a:xfrm>
            <a:off x="1450671" y="1568"/>
            <a:ext cx="8228297" cy="893291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4092" y="1036638"/>
            <a:ext cx="1453195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Concepto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53195" cy="602081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Mod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Simple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tx1"/>
                </a:solidFill>
              </a:rPr>
              <a:t>Implementación de niveles de aislamiento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53195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Estr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Almacen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Atom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y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Durab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Aislamiento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Secuencialidad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-4092" y="4133081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Aislam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y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atom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-4092" y="4637137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Niveles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aislam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-4092" y="5141194"/>
            <a:ext cx="1529680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>
                <a:solidFill>
                  <a:srgbClr val="003B76"/>
                </a:solidFill>
              </a:rPr>
              <a:t>Implementa.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-4092" y="5645249"/>
            <a:ext cx="1453195" cy="432147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Trans</a:t>
            </a:r>
            <a:r>
              <a:rPr lang="es-ES" altLang="es-ES" sz="1400" b="0">
                <a:solidFill>
                  <a:schemeClr val="bg1"/>
                </a:solidFill>
              </a:rPr>
              <a:t>. SQL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7" y="964728"/>
            <a:ext cx="7914543" cy="223224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003B76"/>
                </a:solidFill>
              </a:rPr>
              <a:t>Políticas basadas en </a:t>
            </a:r>
            <a:r>
              <a:rPr lang="es-ES">
                <a:solidFill>
                  <a:srgbClr val="B20000"/>
                </a:solidFill>
              </a:rPr>
              <a:t>versiones múltiples </a:t>
            </a:r>
            <a:r>
              <a:rPr lang="es-ES">
                <a:solidFill>
                  <a:srgbClr val="003B76"/>
                </a:solidFill>
              </a:rPr>
              <a:t>(</a:t>
            </a:r>
            <a:r>
              <a:rPr lang="es-ES" err="1">
                <a:solidFill>
                  <a:srgbClr val="B20000"/>
                </a:solidFill>
              </a:rPr>
              <a:t>Multiversion</a:t>
            </a:r>
            <a:r>
              <a:rPr lang="es-ES">
                <a:solidFill>
                  <a:srgbClr val="003B76"/>
                </a:solidFill>
              </a:rPr>
              <a:t>) y </a:t>
            </a:r>
            <a:r>
              <a:rPr lang="es-ES">
                <a:solidFill>
                  <a:srgbClr val="B20000"/>
                </a:solidFill>
              </a:rPr>
              <a:t>aislamiento de instantáneas </a:t>
            </a:r>
            <a:r>
              <a:rPr lang="es-ES">
                <a:solidFill>
                  <a:srgbClr val="003B76"/>
                </a:solidFill>
              </a:rPr>
              <a:t>(</a:t>
            </a:r>
            <a:r>
              <a:rPr lang="es-ES" err="1">
                <a:solidFill>
                  <a:srgbClr val="B20000"/>
                </a:solidFill>
              </a:rPr>
              <a:t>Snapshot</a:t>
            </a:r>
            <a:r>
              <a:rPr lang="es-ES">
                <a:solidFill>
                  <a:srgbClr val="B20000"/>
                </a:solidFill>
              </a:rPr>
              <a:t> </a:t>
            </a:r>
            <a:r>
              <a:rPr lang="es-ES" err="1">
                <a:solidFill>
                  <a:srgbClr val="B20000"/>
                </a:solidFill>
              </a:rPr>
              <a:t>Isolation</a:t>
            </a:r>
            <a:r>
              <a:rPr lang="es-ES">
                <a:solidFill>
                  <a:srgbClr val="003B76"/>
                </a:solidFill>
              </a:rPr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003B76"/>
              </a:solidFill>
            </a:endParaRPr>
          </a:p>
        </p:txBody>
      </p:sp>
      <p:sp>
        <p:nvSpPr>
          <p:cNvPr id="28" name="AutoShape 33"/>
          <p:cNvSpPr>
            <a:spLocks noChangeArrowheads="1"/>
          </p:cNvSpPr>
          <p:nvPr/>
        </p:nvSpPr>
        <p:spPr bwMode="auto">
          <a:xfrm>
            <a:off x="1425289" y="5141094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" name="AutoShape 2" descr="Resultado de imagen de memoria 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memoria 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Resultado de imagen de memoria ra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" name="26 Disco magnético"/>
          <p:cNvSpPr/>
          <p:nvPr/>
        </p:nvSpPr>
        <p:spPr bwMode="auto">
          <a:xfrm>
            <a:off x="4662636" y="4470510"/>
            <a:ext cx="1152128" cy="1080120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Base</a:t>
            </a:r>
            <a:r>
              <a:rPr kumimoji="0" lang="es-ES" sz="14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de Datos</a:t>
            </a:r>
            <a:endParaRPr kumimoji="0" lang="es-E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9" name="28 Disco magnético"/>
          <p:cNvSpPr/>
          <p:nvPr/>
        </p:nvSpPr>
        <p:spPr bwMode="auto">
          <a:xfrm>
            <a:off x="4266592" y="2742318"/>
            <a:ext cx="900100" cy="796150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Snaphot1</a:t>
            </a:r>
          </a:p>
        </p:txBody>
      </p:sp>
      <p:sp>
        <p:nvSpPr>
          <p:cNvPr id="30" name="29 Disco magnético"/>
          <p:cNvSpPr/>
          <p:nvPr/>
        </p:nvSpPr>
        <p:spPr bwMode="auto">
          <a:xfrm>
            <a:off x="5418720" y="2742318"/>
            <a:ext cx="900100" cy="796150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Snaphot2</a:t>
            </a:r>
          </a:p>
        </p:txBody>
      </p:sp>
      <p:sp>
        <p:nvSpPr>
          <p:cNvPr id="31" name="30 Rectángulo"/>
          <p:cNvSpPr/>
          <p:nvPr/>
        </p:nvSpPr>
        <p:spPr>
          <a:xfrm>
            <a:off x="4397310" y="2166254"/>
            <a:ext cx="504056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T1</a:t>
            </a:r>
          </a:p>
        </p:txBody>
      </p:sp>
      <p:sp>
        <p:nvSpPr>
          <p:cNvPr id="32" name="31 Rectángulo"/>
          <p:cNvSpPr/>
          <p:nvPr/>
        </p:nvSpPr>
        <p:spPr>
          <a:xfrm>
            <a:off x="5616742" y="2166254"/>
            <a:ext cx="504056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T2</a:t>
            </a:r>
          </a:p>
        </p:txBody>
      </p:sp>
      <p:cxnSp>
        <p:nvCxnSpPr>
          <p:cNvPr id="3" name="2 Conector recto de flecha"/>
          <p:cNvCxnSpPr/>
          <p:nvPr/>
        </p:nvCxnSpPr>
        <p:spPr bwMode="auto">
          <a:xfrm>
            <a:off x="4662636" y="2494036"/>
            <a:ext cx="0" cy="39234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3" name="32 Conector recto de flecha"/>
          <p:cNvCxnSpPr/>
          <p:nvPr/>
        </p:nvCxnSpPr>
        <p:spPr bwMode="auto">
          <a:xfrm>
            <a:off x="5868770" y="2494036"/>
            <a:ext cx="0" cy="39234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2" name="11 Conector recto de flecha"/>
          <p:cNvCxnSpPr/>
          <p:nvPr/>
        </p:nvCxnSpPr>
        <p:spPr bwMode="auto">
          <a:xfrm flipH="1" flipV="1">
            <a:off x="4649338" y="3591563"/>
            <a:ext cx="278624" cy="806939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" name="33 Conector recto de flecha"/>
          <p:cNvCxnSpPr/>
          <p:nvPr/>
        </p:nvCxnSpPr>
        <p:spPr bwMode="auto">
          <a:xfrm flipV="1">
            <a:off x="5544734" y="3591563"/>
            <a:ext cx="270030" cy="806939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13 Forma libre"/>
          <p:cNvSpPr/>
          <p:nvPr/>
        </p:nvSpPr>
        <p:spPr bwMode="auto">
          <a:xfrm>
            <a:off x="4323691" y="3652526"/>
            <a:ext cx="238784" cy="1076325"/>
          </a:xfrm>
          <a:custGeom>
            <a:avLst/>
            <a:gdLst>
              <a:gd name="connsiteX0" fmla="*/ 181634 w 238784"/>
              <a:gd name="connsiteY0" fmla="*/ 0 h 1076325"/>
              <a:gd name="connsiteX1" fmla="*/ 659 w 238784"/>
              <a:gd name="connsiteY1" fmla="*/ 533400 h 1076325"/>
              <a:gd name="connsiteX2" fmla="*/ 238784 w 238784"/>
              <a:gd name="connsiteY2" fmla="*/ 1076325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784" h="1076325">
                <a:moveTo>
                  <a:pt x="181634" y="0"/>
                </a:moveTo>
                <a:cubicBezTo>
                  <a:pt x="86384" y="177006"/>
                  <a:pt x="-8866" y="354013"/>
                  <a:pt x="659" y="533400"/>
                </a:cubicBezTo>
                <a:cubicBezTo>
                  <a:pt x="10184" y="712787"/>
                  <a:pt x="140359" y="1027113"/>
                  <a:pt x="238784" y="1076325"/>
                </a:cubicBezTo>
              </a:path>
            </a:pathLst>
          </a:custGeom>
          <a:noFill/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7" name="36 Forma libre"/>
          <p:cNvSpPr/>
          <p:nvPr/>
        </p:nvSpPr>
        <p:spPr bwMode="auto">
          <a:xfrm rot="11080966">
            <a:off x="5858301" y="3660476"/>
            <a:ext cx="238784" cy="1076325"/>
          </a:xfrm>
          <a:custGeom>
            <a:avLst/>
            <a:gdLst>
              <a:gd name="connsiteX0" fmla="*/ 181634 w 238784"/>
              <a:gd name="connsiteY0" fmla="*/ 0 h 1076325"/>
              <a:gd name="connsiteX1" fmla="*/ 659 w 238784"/>
              <a:gd name="connsiteY1" fmla="*/ 533400 h 1076325"/>
              <a:gd name="connsiteX2" fmla="*/ 238784 w 238784"/>
              <a:gd name="connsiteY2" fmla="*/ 1076325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784" h="1076325">
                <a:moveTo>
                  <a:pt x="181634" y="0"/>
                </a:moveTo>
                <a:cubicBezTo>
                  <a:pt x="86384" y="177006"/>
                  <a:pt x="-8866" y="354013"/>
                  <a:pt x="659" y="533400"/>
                </a:cubicBezTo>
                <a:cubicBezTo>
                  <a:pt x="10184" y="712787"/>
                  <a:pt x="140359" y="1027113"/>
                  <a:pt x="238784" y="1076325"/>
                </a:cubicBezTo>
              </a:path>
            </a:pathLst>
          </a:custGeom>
          <a:noFill/>
          <a:ln w="5715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 rot="5400000">
            <a:off x="3279400" y="4026796"/>
            <a:ext cx="1646605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 err="1">
                <a:solidFill>
                  <a:srgbClr val="00B050"/>
                </a:solidFill>
                <a:latin typeface="Droid Sans"/>
              </a:rPr>
              <a:t>commit</a:t>
            </a:r>
            <a:r>
              <a:rPr lang="es-ES" b="0">
                <a:solidFill>
                  <a:srgbClr val="00B050"/>
                </a:solidFill>
                <a:latin typeface="Droid Sans"/>
              </a:rPr>
              <a:t> / </a:t>
            </a:r>
            <a:r>
              <a:rPr lang="es-ES" b="0" err="1">
                <a:solidFill>
                  <a:srgbClr val="FF0000"/>
                </a:solidFill>
                <a:latin typeface="Droid Sans"/>
              </a:rPr>
              <a:t>abort</a:t>
            </a:r>
            <a:endParaRPr lang="es-ES" b="0">
              <a:solidFill>
                <a:srgbClr val="FF0000"/>
              </a:solidFill>
              <a:latin typeface="Droid Sans"/>
            </a:endParaRPr>
          </a:p>
        </p:txBody>
      </p:sp>
      <p:sp>
        <p:nvSpPr>
          <p:cNvPr id="40" name="39 CuadroTexto"/>
          <p:cNvSpPr txBox="1"/>
          <p:nvPr/>
        </p:nvSpPr>
        <p:spPr>
          <a:xfrm rot="14644346">
            <a:off x="4625124" y="3836102"/>
            <a:ext cx="748923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 err="1">
                <a:solidFill>
                  <a:srgbClr val="00B050"/>
                </a:solidFill>
                <a:latin typeface="Droid Sans"/>
              </a:rPr>
              <a:t>begin</a:t>
            </a:r>
            <a:endParaRPr lang="es-ES" b="0">
              <a:solidFill>
                <a:srgbClr val="00B050"/>
              </a:solidFill>
              <a:latin typeface="Droid Sans"/>
            </a:endParaRPr>
          </a:p>
        </p:txBody>
      </p:sp>
      <p:sp>
        <p:nvSpPr>
          <p:cNvPr id="42" name="41 CuadroTexto"/>
          <p:cNvSpPr txBox="1"/>
          <p:nvPr/>
        </p:nvSpPr>
        <p:spPr>
          <a:xfrm rot="17242084">
            <a:off x="5100095" y="3831171"/>
            <a:ext cx="748923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 err="1">
                <a:solidFill>
                  <a:srgbClr val="00B050"/>
                </a:solidFill>
                <a:latin typeface="Droid Sans"/>
              </a:rPr>
              <a:t>begin</a:t>
            </a:r>
            <a:endParaRPr lang="es-ES" b="0">
              <a:solidFill>
                <a:srgbClr val="00B050"/>
              </a:solidFill>
              <a:latin typeface="Droid Sans"/>
            </a:endParaRPr>
          </a:p>
        </p:txBody>
      </p:sp>
      <p:sp>
        <p:nvSpPr>
          <p:cNvPr id="46" name="45 CuadroTexto"/>
          <p:cNvSpPr txBox="1"/>
          <p:nvPr/>
        </p:nvSpPr>
        <p:spPr>
          <a:xfrm rot="5400000">
            <a:off x="5461386" y="4026797"/>
            <a:ext cx="1646605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 err="1">
                <a:solidFill>
                  <a:srgbClr val="00B050"/>
                </a:solidFill>
                <a:latin typeface="Droid Sans"/>
              </a:rPr>
              <a:t>commit</a:t>
            </a:r>
            <a:r>
              <a:rPr lang="es-ES" b="0">
                <a:solidFill>
                  <a:srgbClr val="00B050"/>
                </a:solidFill>
                <a:latin typeface="Droid Sans"/>
              </a:rPr>
              <a:t> / </a:t>
            </a:r>
            <a:r>
              <a:rPr lang="es-ES" b="0" err="1">
                <a:solidFill>
                  <a:srgbClr val="FF0000"/>
                </a:solidFill>
                <a:latin typeface="Droid Sans"/>
              </a:rPr>
              <a:t>abort</a:t>
            </a:r>
            <a:endParaRPr lang="es-ES" b="0">
              <a:solidFill>
                <a:srgbClr val="FF0000"/>
              </a:solidFill>
              <a:latin typeface="Droid San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BA2C3D1-36FE-83C3-5D4C-098CFF90911A}"/>
              </a:ext>
            </a:extLst>
          </p:cNvPr>
          <p:cNvSpPr/>
          <p:nvPr/>
        </p:nvSpPr>
        <p:spPr bwMode="auto">
          <a:xfrm>
            <a:off x="1449103" y="665520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116C521-27B7-7315-B89B-C0BBD8F7EE59}"/>
              </a:ext>
            </a:extLst>
          </p:cNvPr>
          <p:cNvSpPr/>
          <p:nvPr/>
        </p:nvSpPr>
        <p:spPr bwMode="auto">
          <a:xfrm>
            <a:off x="1449103" y="665336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8A641D2-06D3-7DF9-099D-C3E696EDA3F9}"/>
              </a:ext>
            </a:extLst>
          </p:cNvPr>
          <p:cNvSpPr/>
          <p:nvPr/>
        </p:nvSpPr>
        <p:spPr bwMode="auto">
          <a:xfrm>
            <a:off x="4406652" y="6818574"/>
            <a:ext cx="1690026" cy="410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gl-ES" b="0" err="1">
                <a:solidFill>
                  <a:schemeClr val="tx1"/>
                </a:solidFill>
                <a:latin typeface="Arial"/>
                <a:cs typeface="Arial"/>
              </a:rPr>
              <a:t>Transacciones</a:t>
            </a:r>
            <a:endParaRPr lang="gl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7067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/>
      <p:bldP spid="32" grpId="0"/>
      <p:bldP spid="14" grpId="0" animBg="1"/>
      <p:bldP spid="37" grpId="0" animBg="1"/>
      <p:bldP spid="15" grpId="0"/>
      <p:bldP spid="40" grpId="0"/>
      <p:bldP spid="42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16232D2-8333-3E9C-4624-60AACAC65EAC}"/>
              </a:ext>
            </a:extLst>
          </p:cNvPr>
          <p:cNvSpPr/>
          <p:nvPr/>
        </p:nvSpPr>
        <p:spPr bwMode="auto">
          <a:xfrm>
            <a:off x="-4092" y="874919"/>
            <a:ext cx="1453195" cy="5799136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EC4F7F6-43D3-8E59-9160-4C873CD2961D}"/>
              </a:ext>
            </a:extLst>
          </p:cNvPr>
          <p:cNvSpPr/>
          <p:nvPr/>
        </p:nvSpPr>
        <p:spPr bwMode="auto">
          <a:xfrm>
            <a:off x="1450671" y="1568"/>
            <a:ext cx="8228297" cy="893291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4092" y="1036638"/>
            <a:ext cx="1531144" cy="4321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>
                <a:solidFill>
                  <a:srgbClr val="003B76"/>
                </a:solidFill>
              </a:rPr>
              <a:t>Concepto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53195" cy="602081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Mod</a:t>
            </a:r>
            <a:r>
              <a:rPr lang="es-ES" altLang="es-ES" sz="1400" b="0">
                <a:solidFill>
                  <a:schemeClr val="bg1"/>
                </a:solidFill>
              </a:rPr>
              <a:t>. Simple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tx1"/>
                </a:solidFill>
              </a:rPr>
              <a:t>Concepto de Transacción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036638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53195" cy="576064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Estr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Almacen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 y </a:t>
            </a:r>
            <a:r>
              <a:rPr lang="es-ES" altLang="es-ES" sz="1400" b="0" err="1">
                <a:solidFill>
                  <a:schemeClr val="bg1"/>
                </a:solidFill>
              </a:rPr>
              <a:t>Durab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Aislamiento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Secuencialidad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-4092" y="4133081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 y </a:t>
            </a: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-4092" y="4637137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Niveles </a:t>
            </a: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-4092" y="5141194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Implementa.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-4092" y="5645249"/>
            <a:ext cx="1453195" cy="432147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Trans</a:t>
            </a:r>
            <a:r>
              <a:rPr lang="es-ES" altLang="es-ES" sz="1400" b="0">
                <a:solidFill>
                  <a:schemeClr val="bg1"/>
                </a:solidFill>
              </a:rPr>
              <a:t>. SQL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997159" y="1767918"/>
            <a:ext cx="6814048" cy="1034129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u="sng">
                <a:solidFill>
                  <a:srgbClr val="B20000"/>
                </a:solidFill>
                <a:latin typeface="Droid Sans"/>
              </a:rPr>
              <a:t>TRANSACCIÓN</a:t>
            </a:r>
          </a:p>
          <a:p>
            <a:endParaRPr lang="es-ES">
              <a:latin typeface="Droid Sans"/>
            </a:endParaRPr>
          </a:p>
          <a:p>
            <a:pPr algn="ctr"/>
            <a:r>
              <a:rPr lang="es-ES" b="0">
                <a:latin typeface="Droid Sans"/>
              </a:rPr>
              <a:t>Unidad de ejecución de un programa que accede y posiblemente modifica varios elementos de datos</a:t>
            </a:r>
          </a:p>
        </p:txBody>
      </p:sp>
      <p:sp>
        <p:nvSpPr>
          <p:cNvPr id="4" name="3 Proceso"/>
          <p:cNvSpPr/>
          <p:nvPr/>
        </p:nvSpPr>
        <p:spPr bwMode="auto">
          <a:xfrm>
            <a:off x="4254720" y="3778438"/>
            <a:ext cx="2304256" cy="1974413"/>
          </a:xfrm>
          <a:prstGeom prst="flowChartProcess">
            <a:avLst/>
          </a:prstGeom>
          <a:solidFill>
            <a:srgbClr val="FFE6B9"/>
          </a:solidFill>
          <a:ln w="9525" cap="flat" cmpd="sng" algn="ctr">
            <a:solidFill>
              <a:srgbClr val="003B7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Begin </a:t>
            </a:r>
            <a:r>
              <a:rPr kumimoji="0" lang="es-ES" sz="16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Transaction</a:t>
            </a:r>
            <a:endParaRPr lang="es-ES" sz="16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Droid Sans"/>
            </a:endParaRP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600">
              <a:latin typeface="Droid Sans"/>
            </a:endParaRP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Operación</a:t>
            </a:r>
            <a:endParaRPr lang="es-E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Droid Sans"/>
            </a:endParaRP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b="0">
                <a:latin typeface="Droid Sans"/>
              </a:rPr>
              <a:t>Operación</a:t>
            </a: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Operación</a:t>
            </a:r>
            <a:endParaRPr lang="es-E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Droid Sans"/>
            </a:endParaRP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b="0">
                <a:latin typeface="Droid Sans"/>
              </a:rPr>
              <a:t>….</a:t>
            </a: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Operación</a:t>
            </a:r>
            <a:endParaRPr lang="es-E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Droid Sans"/>
            </a:endParaRP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600">
              <a:latin typeface="Droid Sans"/>
            </a:endParaRP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End</a:t>
            </a:r>
            <a:r>
              <a:rPr kumimoji="0" lang="es-E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 </a:t>
            </a:r>
            <a:r>
              <a:rPr kumimoji="0" lang="es-ES" sz="16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Transaction</a:t>
            </a:r>
            <a:endParaRPr lang="es-ES" sz="16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Droid Sans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5D414FD-FD43-6E98-72D7-9B1E0313C861}"/>
              </a:ext>
            </a:extLst>
          </p:cNvPr>
          <p:cNvSpPr/>
          <p:nvPr/>
        </p:nvSpPr>
        <p:spPr bwMode="auto">
          <a:xfrm>
            <a:off x="4660722" y="6818574"/>
            <a:ext cx="1690025" cy="410851"/>
          </a:xfrm>
          <a:prstGeom prst="rect">
            <a:avLst/>
          </a:prstGeom>
          <a:solidFill>
            <a:srgbClr val="013B7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gl-ES" b="0" err="1">
                <a:solidFill>
                  <a:schemeClr val="bg1"/>
                </a:solidFill>
                <a:latin typeface="Arial"/>
                <a:cs typeface="Arial"/>
              </a:rPr>
              <a:t>Transacciones</a:t>
            </a:r>
            <a:endParaRPr lang="gl-E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9904F47-988F-C65D-42F7-06069EE70209}"/>
              </a:ext>
            </a:extLst>
          </p:cNvPr>
          <p:cNvSpPr/>
          <p:nvPr/>
        </p:nvSpPr>
        <p:spPr bwMode="auto">
          <a:xfrm>
            <a:off x="1449103" y="665520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3CCAB9B-A5D7-5254-DB48-ADE23D34E9F1}"/>
              </a:ext>
            </a:extLst>
          </p:cNvPr>
          <p:cNvSpPr/>
          <p:nvPr/>
        </p:nvSpPr>
        <p:spPr bwMode="auto">
          <a:xfrm>
            <a:off x="1449103" y="665336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12D6096-4789-7AA7-12FA-274F276845EB}"/>
              </a:ext>
            </a:extLst>
          </p:cNvPr>
          <p:cNvSpPr/>
          <p:nvPr/>
        </p:nvSpPr>
        <p:spPr bwMode="auto">
          <a:xfrm>
            <a:off x="4406652" y="6818574"/>
            <a:ext cx="1690026" cy="410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gl-ES" b="0" err="1">
                <a:solidFill>
                  <a:schemeClr val="tx1"/>
                </a:solidFill>
                <a:latin typeface="Arial"/>
                <a:cs typeface="Arial"/>
              </a:rPr>
              <a:t>Transacciones</a:t>
            </a:r>
            <a:endParaRPr lang="gl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92109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CA600E08-C71A-EB47-BE0D-88FFE008FB78}"/>
              </a:ext>
            </a:extLst>
          </p:cNvPr>
          <p:cNvSpPr/>
          <p:nvPr/>
        </p:nvSpPr>
        <p:spPr bwMode="auto">
          <a:xfrm>
            <a:off x="-4092" y="874919"/>
            <a:ext cx="1453195" cy="5799136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1F3DF36-527C-5079-513B-0F637318E39B}"/>
              </a:ext>
            </a:extLst>
          </p:cNvPr>
          <p:cNvSpPr/>
          <p:nvPr/>
        </p:nvSpPr>
        <p:spPr bwMode="auto">
          <a:xfrm>
            <a:off x="1450671" y="1568"/>
            <a:ext cx="8228297" cy="893291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0" y="1036638"/>
            <a:ext cx="1448962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Concepto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53195" cy="602081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Mod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Simple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tx1"/>
                </a:solidFill>
              </a:rPr>
              <a:t>Transacciones como sentencias SQL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53195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Estr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Almacen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Atom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y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Durab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Aislamiento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53054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Secuencialidad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-4092" y="4133081"/>
            <a:ext cx="1453054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Aislam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y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atom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-4092" y="4637137"/>
            <a:ext cx="1453054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Niveles </a:t>
            </a: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aislam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-4092" y="5141194"/>
            <a:ext cx="1453054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Implementa.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-4092" y="5645249"/>
            <a:ext cx="1529680" cy="43214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Trans</a:t>
            </a:r>
            <a:r>
              <a:rPr lang="es-ES" altLang="es-ES" sz="1400">
                <a:solidFill>
                  <a:srgbClr val="003B76"/>
                </a:solidFill>
              </a:rPr>
              <a:t>. SQL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7" y="922469"/>
            <a:ext cx="8073997" cy="546871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Reemplazar el modelo simple por </a:t>
            </a:r>
            <a:br>
              <a:rPr lang="es-ES" b="0" dirty="0"/>
            </a:br>
            <a:r>
              <a:rPr lang="es-ES" b="0" dirty="0">
                <a:solidFill>
                  <a:srgbClr val="003B76"/>
                </a:solidFill>
              </a:rPr>
              <a:t>Secuencias de sentencias SQL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Además de lecturas y escrituras existen</a:t>
            </a:r>
            <a:br>
              <a:rPr lang="es-ES" b="0" dirty="0"/>
            </a:br>
            <a:r>
              <a:rPr lang="es-ES" b="0" dirty="0">
                <a:solidFill>
                  <a:srgbClr val="003B76"/>
                </a:solidFill>
              </a:rPr>
              <a:t>inserciones y borrados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Además, existen conflictos no recogidos por el modelo simple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B20000"/>
                </a:solidFill>
              </a:rPr>
              <a:t>Fenómeno fantasma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Datos afectados por una consulta dependen de clausula WHERE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Solución: </a:t>
            </a:r>
            <a:r>
              <a:rPr lang="es-ES" b="0">
                <a:solidFill>
                  <a:srgbClr val="B20000"/>
                </a:solidFill>
              </a:rPr>
              <a:t> Bloqueo de predicado</a:t>
            </a:r>
            <a:endParaRPr lang="es-ES" b="0">
              <a:solidFill>
                <a:srgbClr val="003B76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Solución alternativa</a:t>
            </a:r>
            <a:r>
              <a:rPr lang="es-ES" b="0" dirty="0">
                <a:solidFill>
                  <a:srgbClr val="B20000"/>
                </a:solidFill>
              </a:rPr>
              <a:t>: </a:t>
            </a:r>
            <a:r>
              <a:rPr lang="es-ES" b="0">
                <a:solidFill>
                  <a:srgbClr val="B20000"/>
                </a:solidFill>
              </a:rPr>
              <a:t>Protocolos de bloqueo </a:t>
            </a:r>
            <a:r>
              <a:rPr lang="es-ES" b="0" dirty="0">
                <a:solidFill>
                  <a:srgbClr val="B20000"/>
                </a:solidFill>
              </a:rPr>
              <a:t>de </a:t>
            </a:r>
            <a:r>
              <a:rPr lang="es-ES" b="0">
                <a:solidFill>
                  <a:srgbClr val="B20000"/>
                </a:solidFill>
              </a:rPr>
              <a:t>índices</a:t>
            </a:r>
            <a:endParaRPr lang="es-ES" b="0">
              <a:solidFill>
                <a:srgbClr val="003B76"/>
              </a:solidFill>
            </a:endParaRPr>
          </a:p>
        </p:txBody>
      </p:sp>
      <p:sp>
        <p:nvSpPr>
          <p:cNvPr id="28" name="AutoShape 33"/>
          <p:cNvSpPr>
            <a:spLocks noChangeArrowheads="1"/>
          </p:cNvSpPr>
          <p:nvPr/>
        </p:nvSpPr>
        <p:spPr bwMode="auto">
          <a:xfrm>
            <a:off x="1425289" y="5645150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" name="AutoShape 2" descr="Resultado de imagen de memoria 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memoria 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Resultado de imagen de memoria ra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32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992395"/>
              </p:ext>
            </p:extLst>
          </p:nvPr>
        </p:nvGraphicFramePr>
        <p:xfrm>
          <a:off x="6255617" y="693738"/>
          <a:ext cx="3240807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102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 I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 J</a:t>
                      </a:r>
                    </a:p>
                  </a:txBody>
                  <a:tcPr>
                    <a:solidFill>
                      <a:srgbClr val="D1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SELECT </a:t>
                      </a:r>
                      <a:r>
                        <a:rPr lang="es-ES" sz="120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count</a:t>
                      </a:r>
                      <a:r>
                        <a:rPr lang="es-ES" sz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(*)</a:t>
                      </a:r>
                    </a:p>
                    <a:p>
                      <a:r>
                        <a:rPr lang="es-ES" sz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FROM empleado</a:t>
                      </a:r>
                    </a:p>
                    <a:p>
                      <a:r>
                        <a:rPr lang="es-ES" sz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WHERE</a:t>
                      </a:r>
                      <a:r>
                        <a:rPr lang="es-ES" sz="1200" baseline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 </a:t>
                      </a:r>
                    </a:p>
                    <a:p>
                      <a:r>
                        <a:rPr lang="es-ES" sz="1200" baseline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   </a:t>
                      </a:r>
                      <a:r>
                        <a:rPr lang="es-ES" sz="1200" baseline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dept</a:t>
                      </a:r>
                      <a:r>
                        <a:rPr lang="es-ES" sz="1200" baseline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 = ‘Ventas’</a:t>
                      </a:r>
                      <a:endParaRPr lang="es-ES" sz="12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endParaRPr lang="es-ES" sz="1200" b="1">
                        <a:solidFill>
                          <a:srgbClr val="FF000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E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200">
                          <a:solidFill>
                            <a:srgbClr val="B20000"/>
                          </a:solidFill>
                          <a:latin typeface="Droid Sans"/>
                        </a:rPr>
                        <a:t>INSERT</a:t>
                      </a:r>
                      <a:r>
                        <a:rPr lang="es-ES" sz="1200" baseline="0">
                          <a:solidFill>
                            <a:srgbClr val="B20000"/>
                          </a:solidFill>
                          <a:latin typeface="Droid Sans"/>
                        </a:rPr>
                        <a:t> </a:t>
                      </a:r>
                      <a:r>
                        <a:rPr lang="es-ES" sz="1200">
                          <a:solidFill>
                            <a:srgbClr val="B20000"/>
                          </a:solidFill>
                          <a:latin typeface="Droid Sans"/>
                        </a:rPr>
                        <a:t>INTO empleado</a:t>
                      </a:r>
                    </a:p>
                    <a:p>
                      <a:r>
                        <a:rPr lang="es-ES" sz="1200">
                          <a:solidFill>
                            <a:srgbClr val="B20000"/>
                          </a:solidFill>
                          <a:latin typeface="Droid Sans"/>
                        </a:rPr>
                        <a:t>(1, ‘</a:t>
                      </a:r>
                      <a:r>
                        <a:rPr lang="es-ES" sz="1200" err="1">
                          <a:solidFill>
                            <a:srgbClr val="B20000"/>
                          </a:solidFill>
                          <a:latin typeface="Droid Sans"/>
                        </a:rPr>
                        <a:t>Juán</a:t>
                      </a:r>
                      <a:r>
                        <a:rPr lang="es-ES" sz="1200">
                          <a:solidFill>
                            <a:srgbClr val="B20000"/>
                          </a:solidFill>
                          <a:latin typeface="Droid Sans"/>
                        </a:rPr>
                        <a:t>’, 23k,</a:t>
                      </a:r>
                      <a:r>
                        <a:rPr lang="es-ES" sz="1200" baseline="0">
                          <a:solidFill>
                            <a:srgbClr val="B20000"/>
                          </a:solidFill>
                          <a:latin typeface="Droid Sans"/>
                        </a:rPr>
                        <a:t> ‘Ventas’)</a:t>
                      </a:r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E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E9DA2FF9-4D0C-C3F3-7BA0-07F1CBA9A18C}"/>
              </a:ext>
            </a:extLst>
          </p:cNvPr>
          <p:cNvSpPr/>
          <p:nvPr/>
        </p:nvSpPr>
        <p:spPr bwMode="auto">
          <a:xfrm>
            <a:off x="1449103" y="665520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91D8529-A1E0-BF60-6861-BED4FB61D013}"/>
              </a:ext>
            </a:extLst>
          </p:cNvPr>
          <p:cNvSpPr/>
          <p:nvPr/>
        </p:nvSpPr>
        <p:spPr bwMode="auto">
          <a:xfrm>
            <a:off x="1449103" y="665336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F4ED6F3-ECE9-0D05-D7B2-6A94038B5CAD}"/>
              </a:ext>
            </a:extLst>
          </p:cNvPr>
          <p:cNvSpPr/>
          <p:nvPr/>
        </p:nvSpPr>
        <p:spPr bwMode="auto">
          <a:xfrm>
            <a:off x="4406652" y="6818574"/>
            <a:ext cx="1690026" cy="410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gl-ES" b="0" err="1">
                <a:solidFill>
                  <a:schemeClr val="tx1"/>
                </a:solidFill>
                <a:latin typeface="Arial"/>
                <a:cs typeface="Arial"/>
              </a:rPr>
              <a:t>Transacciones</a:t>
            </a:r>
            <a:endParaRPr lang="gl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843429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9470D-B8F4-0243-48FC-89F7A403C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255637F-624D-72F0-A446-BCEC0228C71F}"/>
              </a:ext>
            </a:extLst>
          </p:cNvPr>
          <p:cNvSpPr/>
          <p:nvPr/>
        </p:nvSpPr>
        <p:spPr>
          <a:xfrm>
            <a:off x="-2417" y="4722941"/>
            <a:ext cx="9679619" cy="2534485"/>
          </a:xfrm>
          <a:prstGeom prst="rect">
            <a:avLst/>
          </a:prstGeom>
          <a:solidFill>
            <a:srgbClr val="001F6E"/>
          </a:solidFill>
          <a:ln>
            <a:solidFill>
              <a:srgbClr val="001F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gl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gl-E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3A3DB8B1-4BCA-6CEA-4353-B76539FD4159}"/>
              </a:ext>
            </a:extLst>
          </p:cNvPr>
          <p:cNvSpPr>
            <a:spLocks noGrp="1"/>
          </p:cNvSpPr>
          <p:nvPr/>
        </p:nvSpPr>
        <p:spPr>
          <a:xfrm>
            <a:off x="195159" y="5312907"/>
            <a:ext cx="6077582" cy="275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</a:rPr>
              <a:t>Capítulo 14: Transacciones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Tahoma"/>
              <a:cs typeface="Tahoma"/>
            </a:endParaRPr>
          </a:p>
        </p:txBody>
      </p:sp>
      <p:pic>
        <p:nvPicPr>
          <p:cNvPr id="3" name="Imaxe 2">
            <a:extLst>
              <a:ext uri="{FF2B5EF4-FFF2-40B4-BE49-F238E27FC236}">
                <a16:creationId xmlns:a16="http://schemas.microsoft.com/office/drawing/2014/main" id="{6ACBCA66-0414-A553-590E-B38C26F2B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3" y="3375117"/>
            <a:ext cx="1223107" cy="795578"/>
          </a:xfrm>
          <a:prstGeom prst="rect">
            <a:avLst/>
          </a:prstGeom>
        </p:spPr>
      </p:pic>
      <p:pic>
        <p:nvPicPr>
          <p:cNvPr id="5" name="Imaxe 4" descr="ETSE - Inicio">
            <a:extLst>
              <a:ext uri="{FF2B5EF4-FFF2-40B4-BE49-F238E27FC236}">
                <a16:creationId xmlns:a16="http://schemas.microsoft.com/office/drawing/2014/main" id="{68B13C65-65F6-F211-C6A8-C3C8E679E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771" y="3379880"/>
            <a:ext cx="1771856" cy="791535"/>
          </a:xfrm>
          <a:prstGeom prst="rect">
            <a:avLst/>
          </a:prstGeom>
        </p:spPr>
      </p:pic>
      <p:pic>
        <p:nvPicPr>
          <p:cNvPr id="7" name="Imaxe 6" descr="Unha imaxe na que se mostra azul, construción, Azul Majorelle, texto&#10;&#10;Descrición xerada automaticamente">
            <a:extLst>
              <a:ext uri="{FF2B5EF4-FFF2-40B4-BE49-F238E27FC236}">
                <a16:creationId xmlns:a16="http://schemas.microsoft.com/office/drawing/2014/main" id="{25CB9C87-18A2-7958-3AAE-5843D3FCA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940"/>
            <a:ext cx="9680044" cy="3307080"/>
          </a:xfrm>
          <a:prstGeom prst="rect">
            <a:avLst/>
          </a:prstGeom>
        </p:spPr>
      </p:pic>
      <p:sp>
        <p:nvSpPr>
          <p:cNvPr id="4" name="Caixa de texto 3">
            <a:extLst>
              <a:ext uri="{FF2B5EF4-FFF2-40B4-BE49-F238E27FC236}">
                <a16:creationId xmlns:a16="http://schemas.microsoft.com/office/drawing/2014/main" id="{3A8B4CFA-0491-3E47-3F39-989CA0303BF0}"/>
              </a:ext>
            </a:extLst>
          </p:cNvPr>
          <p:cNvSpPr txBox="1"/>
          <p:nvPr/>
        </p:nvSpPr>
        <p:spPr>
          <a:xfrm>
            <a:off x="196926" y="4830041"/>
            <a:ext cx="9393518" cy="484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A. 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Silberschatz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 H.F. 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Korth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 S. 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Sudarshan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 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Database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 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System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 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Concepts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 6th 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Edition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 McGraw-Hill, 2014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Tahoma"/>
              <a:cs typeface="Tahoma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ahoma"/>
              <a:ea typeface="Tahoma"/>
              <a:cs typeface="Segoe UI"/>
            </a:endParaRPr>
          </a:p>
        </p:txBody>
      </p:sp>
      <p:sp>
        <p:nvSpPr>
          <p:cNvPr id="11" name="Caixa de texto 7">
            <a:extLst>
              <a:ext uri="{FF2B5EF4-FFF2-40B4-BE49-F238E27FC236}">
                <a16:creationId xmlns:a16="http://schemas.microsoft.com/office/drawing/2014/main" id="{ED9EFC37-4583-11B1-8398-1FFD3BA9382D}"/>
              </a:ext>
            </a:extLst>
          </p:cNvPr>
          <p:cNvSpPr txBox="1"/>
          <p:nvPr/>
        </p:nvSpPr>
        <p:spPr>
          <a:xfrm>
            <a:off x="1585182" y="3691289"/>
            <a:ext cx="6071223" cy="61555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gl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gl-ES" sz="4000" b="1" i="0" u="none" strike="noStrike" kern="1200" cap="none" spc="0" normalizeH="0" baseline="0" noProof="0" err="1">
                <a:ln>
                  <a:noFill/>
                </a:ln>
                <a:solidFill>
                  <a:srgbClr val="001F6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Transacciones</a:t>
            </a:r>
            <a:endParaRPr kumimoji="0" lang="gl-ES" sz="4000" b="1" i="0" u="none" strike="noStrike" kern="1200" cap="none" spc="0" normalizeH="0" baseline="0" noProof="0">
              <a:ln>
                <a:noFill/>
              </a:ln>
              <a:solidFill>
                <a:srgbClr val="001F6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060887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106C5E3-EA27-FC55-C9E1-D79436673039}"/>
              </a:ext>
            </a:extLst>
          </p:cNvPr>
          <p:cNvSpPr/>
          <p:nvPr/>
        </p:nvSpPr>
        <p:spPr bwMode="auto">
          <a:xfrm>
            <a:off x="1450671" y="1568"/>
            <a:ext cx="8228297" cy="893291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tx1"/>
                </a:solidFill>
              </a:rPr>
              <a:t>Concepto de Transacción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2421880" y="889461"/>
            <a:ext cx="7097340" cy="572415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b="0">
              <a:solidFill>
                <a:srgbClr val="003B76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b="0">
              <a:solidFill>
                <a:srgbClr val="003B76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 b="0">
                <a:solidFill>
                  <a:srgbClr val="003B76"/>
                </a:solidFill>
              </a:rPr>
              <a:t>Propiedades </a:t>
            </a:r>
            <a:r>
              <a:rPr lang="es-ES">
                <a:solidFill>
                  <a:srgbClr val="B20000"/>
                </a:solidFill>
              </a:rPr>
              <a:t>ACID</a:t>
            </a:r>
            <a:endParaRPr lang="gl-ES"/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>
              <a:solidFill>
                <a:srgbClr val="B2000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Ø"/>
            </a:pPr>
            <a:r>
              <a:rPr lang="es-ES">
                <a:solidFill>
                  <a:srgbClr val="B20000"/>
                </a:solidFill>
              </a:rPr>
              <a:t>Atomicidad</a:t>
            </a:r>
            <a:r>
              <a:rPr lang="es-ES" b="0">
                <a:solidFill>
                  <a:srgbClr val="003B76"/>
                </a:solidFill>
              </a:rPr>
              <a:t> (</a:t>
            </a:r>
            <a:r>
              <a:rPr lang="es-ES" err="1">
                <a:solidFill>
                  <a:srgbClr val="B20000"/>
                </a:solidFill>
              </a:rPr>
              <a:t>A</a:t>
            </a:r>
            <a:r>
              <a:rPr lang="es-ES" err="1">
                <a:solidFill>
                  <a:srgbClr val="003B76"/>
                </a:solidFill>
              </a:rPr>
              <a:t>tomicity</a:t>
            </a:r>
            <a:r>
              <a:rPr lang="es-ES" b="0">
                <a:solidFill>
                  <a:srgbClr val="003B76"/>
                </a:solidFill>
              </a:rPr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Ø"/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Ø"/>
            </a:pPr>
            <a:r>
              <a:rPr lang="es-ES">
                <a:solidFill>
                  <a:srgbClr val="B20000"/>
                </a:solidFill>
              </a:rPr>
              <a:t>Consistencia</a:t>
            </a:r>
            <a:r>
              <a:rPr lang="es-ES" b="0">
                <a:solidFill>
                  <a:srgbClr val="003B76"/>
                </a:solidFill>
              </a:rPr>
              <a:t> (</a:t>
            </a:r>
            <a:r>
              <a:rPr lang="es-ES" err="1">
                <a:solidFill>
                  <a:srgbClr val="B20000"/>
                </a:solidFill>
              </a:rPr>
              <a:t>C</a:t>
            </a:r>
            <a:r>
              <a:rPr lang="es-ES" err="1">
                <a:solidFill>
                  <a:srgbClr val="003B76"/>
                </a:solidFill>
              </a:rPr>
              <a:t>onsistency</a:t>
            </a:r>
            <a:r>
              <a:rPr lang="es-ES" b="0">
                <a:solidFill>
                  <a:srgbClr val="003B76"/>
                </a:solidFill>
              </a:rPr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Ø"/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Ø"/>
            </a:pPr>
            <a:r>
              <a:rPr lang="es-ES">
                <a:solidFill>
                  <a:srgbClr val="B20000"/>
                </a:solidFill>
              </a:rPr>
              <a:t>Aislamiento</a:t>
            </a:r>
            <a:r>
              <a:rPr lang="es-ES" b="0">
                <a:solidFill>
                  <a:srgbClr val="003B76"/>
                </a:solidFill>
              </a:rPr>
              <a:t> (</a:t>
            </a:r>
            <a:r>
              <a:rPr lang="es-ES" err="1">
                <a:solidFill>
                  <a:srgbClr val="B20000"/>
                </a:solidFill>
              </a:rPr>
              <a:t>I</a:t>
            </a:r>
            <a:r>
              <a:rPr lang="es-ES" err="1">
                <a:solidFill>
                  <a:srgbClr val="003B76"/>
                </a:solidFill>
              </a:rPr>
              <a:t>solation</a:t>
            </a:r>
            <a:r>
              <a:rPr lang="es-ES" b="0">
                <a:solidFill>
                  <a:srgbClr val="003B76"/>
                </a:solidFill>
              </a:rPr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Ø"/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Ø"/>
            </a:pPr>
            <a:r>
              <a:rPr lang="es-ES">
                <a:solidFill>
                  <a:srgbClr val="B20000"/>
                </a:solidFill>
              </a:rPr>
              <a:t>Durabilidad</a:t>
            </a:r>
            <a:r>
              <a:rPr lang="es-ES" b="0">
                <a:solidFill>
                  <a:srgbClr val="003B76"/>
                </a:solidFill>
              </a:rPr>
              <a:t> (</a:t>
            </a:r>
            <a:r>
              <a:rPr lang="es-ES" err="1">
                <a:solidFill>
                  <a:srgbClr val="B20000"/>
                </a:solidFill>
              </a:rPr>
              <a:t>D</a:t>
            </a:r>
            <a:r>
              <a:rPr lang="es-ES" err="1">
                <a:solidFill>
                  <a:srgbClr val="003B76"/>
                </a:solidFill>
              </a:rPr>
              <a:t>urability</a:t>
            </a:r>
            <a:r>
              <a:rPr lang="es-ES" b="0">
                <a:solidFill>
                  <a:srgbClr val="003B76"/>
                </a:solidFill>
              </a:rPr>
              <a:t>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73AAB4B-CD6E-F0B0-2544-C381678E52B9}"/>
              </a:ext>
            </a:extLst>
          </p:cNvPr>
          <p:cNvSpPr/>
          <p:nvPr/>
        </p:nvSpPr>
        <p:spPr bwMode="auto">
          <a:xfrm>
            <a:off x="1449103" y="665520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6219FAE-5276-A157-D5EA-02EA24CB731E}"/>
              </a:ext>
            </a:extLst>
          </p:cNvPr>
          <p:cNvSpPr/>
          <p:nvPr/>
        </p:nvSpPr>
        <p:spPr bwMode="auto">
          <a:xfrm>
            <a:off x="1449103" y="665336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F785A1D-7A6B-762C-25BB-E4BBC6CABF6A}"/>
              </a:ext>
            </a:extLst>
          </p:cNvPr>
          <p:cNvSpPr/>
          <p:nvPr/>
        </p:nvSpPr>
        <p:spPr bwMode="auto">
          <a:xfrm>
            <a:off x="4406652" y="6818574"/>
            <a:ext cx="1690026" cy="410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gl-ES" b="0" err="1">
                <a:solidFill>
                  <a:schemeClr val="tx1"/>
                </a:solidFill>
                <a:latin typeface="Arial"/>
                <a:cs typeface="Arial"/>
              </a:rPr>
              <a:t>Transacciones</a:t>
            </a:r>
            <a:endParaRPr lang="gl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F14159A1-4B6B-7155-01A6-438512FB7AA7}"/>
              </a:ext>
            </a:extLst>
          </p:cNvPr>
          <p:cNvSpPr/>
          <p:nvPr/>
        </p:nvSpPr>
        <p:spPr bwMode="auto">
          <a:xfrm>
            <a:off x="-4092" y="874919"/>
            <a:ext cx="1453195" cy="5799136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1" name="Text Box 6">
            <a:extLst>
              <a:ext uri="{FF2B5EF4-FFF2-40B4-BE49-F238E27FC236}">
                <a16:creationId xmlns:a16="http://schemas.microsoft.com/office/drawing/2014/main" id="{2EC85CB1-CC32-1BA7-397D-B7E846E6C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1036638"/>
            <a:ext cx="1531144" cy="4321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>
                <a:solidFill>
                  <a:srgbClr val="003B76"/>
                </a:solidFill>
              </a:rPr>
              <a:t>Concepto</a:t>
            </a:r>
          </a:p>
        </p:txBody>
      </p:sp>
      <p:sp>
        <p:nvSpPr>
          <p:cNvPr id="42" name="Text Box 28">
            <a:extLst>
              <a:ext uri="{FF2B5EF4-FFF2-40B4-BE49-F238E27FC236}">
                <a16:creationId xmlns:a16="http://schemas.microsoft.com/office/drawing/2014/main" id="{E7D26C40-F4B1-1D9E-2ABA-FE4471D77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1468785"/>
            <a:ext cx="1453195" cy="602081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Mod</a:t>
            </a:r>
            <a:r>
              <a:rPr lang="es-ES" altLang="es-ES" sz="1400" b="0">
                <a:solidFill>
                  <a:schemeClr val="bg1"/>
                </a:solidFill>
              </a:rPr>
              <a:t>. Simple</a:t>
            </a:r>
          </a:p>
        </p:txBody>
      </p:sp>
      <p:sp>
        <p:nvSpPr>
          <p:cNvPr id="43" name="Text Box 28">
            <a:extLst>
              <a:ext uri="{FF2B5EF4-FFF2-40B4-BE49-F238E27FC236}">
                <a16:creationId xmlns:a16="http://schemas.microsoft.com/office/drawing/2014/main" id="{4646F1DF-A2F7-BC1D-5991-F1FBC2E49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2044849"/>
            <a:ext cx="1453195" cy="576064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Estr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Almacen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4" name="Text Box 28">
            <a:extLst>
              <a:ext uri="{FF2B5EF4-FFF2-40B4-BE49-F238E27FC236}">
                <a16:creationId xmlns:a16="http://schemas.microsoft.com/office/drawing/2014/main" id="{AEEE9E97-BE7D-1E78-C9E4-C346B11B1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2620913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 y </a:t>
            </a:r>
            <a:r>
              <a:rPr lang="es-ES" altLang="es-ES" sz="1400" b="0" err="1">
                <a:solidFill>
                  <a:schemeClr val="bg1"/>
                </a:solidFill>
              </a:rPr>
              <a:t>Durab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5" name="Text Box 28">
            <a:extLst>
              <a:ext uri="{FF2B5EF4-FFF2-40B4-BE49-F238E27FC236}">
                <a16:creationId xmlns:a16="http://schemas.microsoft.com/office/drawing/2014/main" id="{AD8ECAA8-078E-122A-D3A7-98D297309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3124969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Aislamiento</a:t>
            </a:r>
          </a:p>
        </p:txBody>
      </p:sp>
      <p:sp>
        <p:nvSpPr>
          <p:cNvPr id="46" name="Text Box 28">
            <a:extLst>
              <a:ext uri="{FF2B5EF4-FFF2-40B4-BE49-F238E27FC236}">
                <a16:creationId xmlns:a16="http://schemas.microsoft.com/office/drawing/2014/main" id="{31DA1B26-7A46-1BEE-7DA0-97A6E7EEE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3629025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Secuencialidad</a:t>
            </a:r>
          </a:p>
        </p:txBody>
      </p:sp>
      <p:sp>
        <p:nvSpPr>
          <p:cNvPr id="47" name="Text Box 28">
            <a:extLst>
              <a:ext uri="{FF2B5EF4-FFF2-40B4-BE49-F238E27FC236}">
                <a16:creationId xmlns:a16="http://schemas.microsoft.com/office/drawing/2014/main" id="{E0385EFD-155E-14E2-9001-BB8DC1B4C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4133081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 y </a:t>
            </a: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8" name="Text Box 28">
            <a:extLst>
              <a:ext uri="{FF2B5EF4-FFF2-40B4-BE49-F238E27FC236}">
                <a16:creationId xmlns:a16="http://schemas.microsoft.com/office/drawing/2014/main" id="{391174FE-71AE-9DB2-6E5F-95809F1C8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4637137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Niveles </a:t>
            </a: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9" name="Text Box 28">
            <a:extLst>
              <a:ext uri="{FF2B5EF4-FFF2-40B4-BE49-F238E27FC236}">
                <a16:creationId xmlns:a16="http://schemas.microsoft.com/office/drawing/2014/main" id="{AC5E197F-10D7-6254-4CEB-DDBC6897B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5141194"/>
            <a:ext cx="1453195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Implementa.</a:t>
            </a:r>
          </a:p>
        </p:txBody>
      </p:sp>
      <p:sp>
        <p:nvSpPr>
          <p:cNvPr id="50" name="Text Box 28">
            <a:extLst>
              <a:ext uri="{FF2B5EF4-FFF2-40B4-BE49-F238E27FC236}">
                <a16:creationId xmlns:a16="http://schemas.microsoft.com/office/drawing/2014/main" id="{09AD55C7-7AB2-5C35-0A43-4BA485682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5645249"/>
            <a:ext cx="1453195" cy="432147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Trans</a:t>
            </a:r>
            <a:r>
              <a:rPr lang="es-ES" altLang="es-ES" sz="1400" b="0">
                <a:solidFill>
                  <a:schemeClr val="bg1"/>
                </a:solidFill>
              </a:rPr>
              <a:t>. SQL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036638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28914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A0ED083B-5C98-6843-0F28-7409F72B99DE}"/>
              </a:ext>
            </a:extLst>
          </p:cNvPr>
          <p:cNvSpPr/>
          <p:nvPr/>
        </p:nvSpPr>
        <p:spPr bwMode="auto">
          <a:xfrm>
            <a:off x="-4092" y="874919"/>
            <a:ext cx="1453195" cy="5799136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172862E-01FA-7775-E296-893A0C45758D}"/>
              </a:ext>
            </a:extLst>
          </p:cNvPr>
          <p:cNvSpPr/>
          <p:nvPr/>
        </p:nvSpPr>
        <p:spPr bwMode="auto">
          <a:xfrm>
            <a:off x="1450671" y="1568"/>
            <a:ext cx="8228297" cy="893291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5660" y="1055336"/>
            <a:ext cx="1453195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Concepto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87483"/>
            <a:ext cx="1530424" cy="6020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Mod</a:t>
            </a:r>
            <a:r>
              <a:rPr lang="es-ES" altLang="es-ES" sz="1400">
                <a:solidFill>
                  <a:srgbClr val="003B76"/>
                </a:solidFill>
              </a:rPr>
              <a:t>. Simple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tx1"/>
                </a:solidFill>
              </a:rPr>
              <a:t>Modelo simple de transacciones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540694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63547"/>
            <a:ext cx="1451627" cy="576064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Estr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Almacen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39611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 y </a:t>
            </a:r>
            <a:r>
              <a:rPr lang="es-ES" altLang="es-ES" sz="1400" b="0" err="1">
                <a:solidFill>
                  <a:schemeClr val="bg1"/>
                </a:solidFill>
              </a:rPr>
              <a:t>Durab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43667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Aislamiento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47723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Secuencialidad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-4092" y="4151779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 y </a:t>
            </a: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-4092" y="4655835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Niveles </a:t>
            </a: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-4092" y="5159892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Implementa.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-4092" y="5645249"/>
            <a:ext cx="1451627" cy="432147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Trans</a:t>
            </a:r>
            <a:r>
              <a:rPr lang="es-ES" altLang="es-ES" sz="1400" b="0">
                <a:solidFill>
                  <a:schemeClr val="bg1"/>
                </a:solidFill>
              </a:rPr>
              <a:t>. SQL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763009" y="2500483"/>
            <a:ext cx="1708976" cy="2523768"/>
          </a:xfrm>
          <a:prstGeom prst="rect">
            <a:avLst/>
          </a:prstGeom>
          <a:solidFill>
            <a:srgbClr val="FFE6B9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rgbClr val="003B76"/>
                </a:solidFill>
                <a:latin typeface="Droid Sans"/>
              </a:rPr>
              <a:t>leer(A);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rgbClr val="003B76"/>
                </a:solidFill>
                <a:latin typeface="Droid Sans"/>
              </a:rPr>
              <a:t>A:= A – 50;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rgbClr val="003B76"/>
                </a:solidFill>
                <a:latin typeface="Droid Sans"/>
              </a:rPr>
              <a:t>escribir(A);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rgbClr val="003B76"/>
                </a:solidFill>
                <a:latin typeface="Droid Sans"/>
              </a:rPr>
              <a:t>leer(B);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rgbClr val="003B76"/>
                </a:solidFill>
                <a:latin typeface="Droid Sans"/>
              </a:rPr>
              <a:t>B:=B+50;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rgbClr val="003B76"/>
                </a:solidFill>
                <a:latin typeface="Droid Sans"/>
              </a:rPr>
              <a:t>escribir(B);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680250" y="1671144"/>
            <a:ext cx="3373349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T1</a:t>
            </a:r>
            <a:r>
              <a:rPr lang="es-ES" b="0"/>
              <a:t> </a:t>
            </a:r>
            <a:br>
              <a:rPr lang="es-ES" b="0"/>
            </a:br>
            <a:r>
              <a:rPr lang="es-ES" b="0"/>
              <a:t>(Transferencia entre cuentas)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FE5E3C9-ECA6-F8DC-FEB9-14C2EA9B802B}"/>
              </a:ext>
            </a:extLst>
          </p:cNvPr>
          <p:cNvSpPr/>
          <p:nvPr/>
        </p:nvSpPr>
        <p:spPr bwMode="auto">
          <a:xfrm>
            <a:off x="1449103" y="665520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040E9F8-89E1-D92B-EC9F-1109207C7C69}"/>
              </a:ext>
            </a:extLst>
          </p:cNvPr>
          <p:cNvSpPr/>
          <p:nvPr/>
        </p:nvSpPr>
        <p:spPr bwMode="auto">
          <a:xfrm>
            <a:off x="1449103" y="665336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BBABE5-8DF8-6168-2733-ADEA6DD27F0B}"/>
              </a:ext>
            </a:extLst>
          </p:cNvPr>
          <p:cNvSpPr/>
          <p:nvPr/>
        </p:nvSpPr>
        <p:spPr bwMode="auto">
          <a:xfrm>
            <a:off x="4406652" y="6818574"/>
            <a:ext cx="1690026" cy="410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gl-ES" b="0" err="1">
                <a:solidFill>
                  <a:schemeClr val="tx1"/>
                </a:solidFill>
                <a:latin typeface="Arial"/>
                <a:cs typeface="Arial"/>
              </a:rPr>
              <a:t>Transacciones</a:t>
            </a:r>
            <a:endParaRPr lang="gl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2905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E05B19A8-DF8A-4F59-47B1-9A72B716DFA6}"/>
              </a:ext>
            </a:extLst>
          </p:cNvPr>
          <p:cNvSpPr/>
          <p:nvPr/>
        </p:nvSpPr>
        <p:spPr bwMode="auto">
          <a:xfrm>
            <a:off x="-4092" y="874919"/>
            <a:ext cx="1453195" cy="5799136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8EE85B9-7FE5-CFC2-18B0-E5B864414B98}"/>
              </a:ext>
            </a:extLst>
          </p:cNvPr>
          <p:cNvSpPr/>
          <p:nvPr/>
        </p:nvSpPr>
        <p:spPr bwMode="auto">
          <a:xfrm>
            <a:off x="1450671" y="1568"/>
            <a:ext cx="8228297" cy="893291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tx1"/>
                </a:solidFill>
              </a:rPr>
              <a:t>Modelo simple de transacciones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8" y="964729"/>
            <a:ext cx="6402374" cy="561662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>
                <a:solidFill>
                  <a:srgbClr val="B20000"/>
                </a:solidFill>
              </a:rPr>
              <a:t>Consistencia</a:t>
            </a:r>
            <a:endParaRPr lang="gl-ES"/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b="0">
              <a:solidFill>
                <a:srgbClr val="003B76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>
                <a:solidFill>
                  <a:srgbClr val="B20000"/>
                </a:solidFill>
              </a:rPr>
              <a:t>Atomicidad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/>
              <a:buChar char="•"/>
            </a:pPr>
            <a:endParaRPr lang="es-ES" b="0">
              <a:solidFill>
                <a:srgbClr val="B2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569460" y="1266774"/>
            <a:ext cx="1794997" cy="2513015"/>
          </a:xfrm>
          <a:prstGeom prst="rect">
            <a:avLst/>
          </a:prstGeom>
          <a:solidFill>
            <a:srgbClr val="FFE6B9"/>
          </a:solidFill>
          <a:ln>
            <a:solidFill>
              <a:srgbClr val="00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rgbClr val="003B76"/>
                </a:solidFill>
                <a:latin typeface="Droid Sans"/>
              </a:rPr>
              <a:t>leer(A);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rgbClr val="003B76"/>
                </a:solidFill>
                <a:latin typeface="Droid Sans"/>
              </a:rPr>
              <a:t>A:= A – 50;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rgbClr val="003B76"/>
                </a:solidFill>
                <a:latin typeface="Droid Sans"/>
              </a:rPr>
              <a:t>escribir(A);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rgbClr val="003B76"/>
                </a:solidFill>
                <a:latin typeface="Droid Sans"/>
              </a:rPr>
              <a:t>leer(B);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rgbClr val="003B76"/>
                </a:solidFill>
                <a:latin typeface="Droid Sans"/>
              </a:rPr>
              <a:t>B:=B+40;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rgbClr val="003B76"/>
                </a:solidFill>
                <a:latin typeface="Droid Sans"/>
              </a:rPr>
              <a:t>escribir(B);</a:t>
            </a:r>
          </a:p>
        </p:txBody>
      </p:sp>
      <p:sp>
        <p:nvSpPr>
          <p:cNvPr id="3" name="2 Rectángulo"/>
          <p:cNvSpPr/>
          <p:nvPr/>
        </p:nvSpPr>
        <p:spPr>
          <a:xfrm>
            <a:off x="4497453" y="1000247"/>
            <a:ext cx="848140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T1</a:t>
            </a:r>
            <a:r>
              <a:rPr lang="es-ES" b="0"/>
              <a:t> 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4569459" y="4583723"/>
            <a:ext cx="1794997" cy="1705003"/>
          </a:xfrm>
          <a:prstGeom prst="rect">
            <a:avLst/>
          </a:prstGeom>
          <a:solidFill>
            <a:srgbClr val="FFE6B9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rgbClr val="003B76"/>
                </a:solidFill>
                <a:latin typeface="Droid Sans"/>
              </a:rPr>
              <a:t>leer(A);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rgbClr val="003B76"/>
                </a:solidFill>
                <a:latin typeface="Droid Sans"/>
              </a:rPr>
              <a:t>A:= A – 50;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rgbClr val="003B76"/>
                </a:solidFill>
                <a:latin typeface="Droid Sans"/>
              </a:rPr>
              <a:t>escribir(A);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>
                <a:solidFill>
                  <a:srgbClr val="FF0000"/>
                </a:solidFill>
                <a:latin typeface="Droid Sans"/>
              </a:rPr>
              <a:t>Fallo</a:t>
            </a:r>
          </a:p>
        </p:txBody>
      </p:sp>
      <p:sp>
        <p:nvSpPr>
          <p:cNvPr id="5" name="4 Explosión 1"/>
          <p:cNvSpPr/>
          <p:nvPr/>
        </p:nvSpPr>
        <p:spPr bwMode="auto">
          <a:xfrm>
            <a:off x="6488210" y="5088302"/>
            <a:ext cx="2914474" cy="1418754"/>
          </a:xfrm>
          <a:prstGeom prst="irregularSeal1">
            <a:avLst/>
          </a:prstGeom>
          <a:solidFill>
            <a:srgbClr val="B2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s-E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Droid Sans"/>
              </a:rPr>
              <a:t>¡50 Euros </a:t>
            </a:r>
            <a:r>
              <a:rPr lang="es-ES" sz="1600">
                <a:solidFill>
                  <a:schemeClr val="bg1"/>
                </a:solidFill>
                <a:latin typeface="Droid Sans"/>
              </a:rPr>
              <a:t>destruidos</a:t>
            </a:r>
            <a:r>
              <a:rPr kumimoji="0" lang="es-E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Droid Sans"/>
              </a:rPr>
              <a:t>!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64411F6-B772-A6CF-1E8A-D8A6ECE93BA1}"/>
              </a:ext>
            </a:extLst>
          </p:cNvPr>
          <p:cNvSpPr/>
          <p:nvPr/>
        </p:nvSpPr>
        <p:spPr bwMode="auto">
          <a:xfrm>
            <a:off x="1449103" y="665336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39A9009-1C93-C3F2-7A4F-27D1DF457FE8}"/>
              </a:ext>
            </a:extLst>
          </p:cNvPr>
          <p:cNvSpPr/>
          <p:nvPr/>
        </p:nvSpPr>
        <p:spPr bwMode="auto">
          <a:xfrm>
            <a:off x="4406652" y="6818574"/>
            <a:ext cx="1690026" cy="410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gl-ES" b="0" err="1">
                <a:solidFill>
                  <a:schemeClr val="tx1"/>
                </a:solidFill>
                <a:latin typeface="Arial"/>
                <a:cs typeface="Arial"/>
              </a:rPr>
              <a:t>Transacciones</a:t>
            </a:r>
            <a:endParaRPr lang="gl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0D4CD142-6071-515C-60D5-B0854C486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60" y="1055336"/>
            <a:ext cx="1453195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Concepto</a:t>
            </a:r>
          </a:p>
        </p:txBody>
      </p:sp>
      <p:sp>
        <p:nvSpPr>
          <p:cNvPr id="11" name="Text Box 28">
            <a:extLst>
              <a:ext uri="{FF2B5EF4-FFF2-40B4-BE49-F238E27FC236}">
                <a16:creationId xmlns:a16="http://schemas.microsoft.com/office/drawing/2014/main" id="{EF460630-9CD4-C7D8-0789-5E03247EB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1487483"/>
            <a:ext cx="1530424" cy="6020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Mod</a:t>
            </a:r>
            <a:r>
              <a:rPr lang="es-ES" altLang="es-ES" sz="1400">
                <a:solidFill>
                  <a:srgbClr val="003B76"/>
                </a:solidFill>
              </a:rPr>
              <a:t>. Simple</a:t>
            </a:r>
          </a:p>
        </p:txBody>
      </p:sp>
      <p:sp>
        <p:nvSpPr>
          <p:cNvPr id="12" name="Text Box 28">
            <a:extLst>
              <a:ext uri="{FF2B5EF4-FFF2-40B4-BE49-F238E27FC236}">
                <a16:creationId xmlns:a16="http://schemas.microsoft.com/office/drawing/2014/main" id="{DD7850DB-6A50-6B12-0557-EE2B66888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2063547"/>
            <a:ext cx="1451627" cy="576064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Estr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Almacen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Text Box 28">
            <a:extLst>
              <a:ext uri="{FF2B5EF4-FFF2-40B4-BE49-F238E27FC236}">
                <a16:creationId xmlns:a16="http://schemas.microsoft.com/office/drawing/2014/main" id="{FC6CBF83-5B97-5631-7B06-32E4D4AB5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2639611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 y </a:t>
            </a:r>
            <a:r>
              <a:rPr lang="es-ES" altLang="es-ES" sz="1400" b="0" err="1">
                <a:solidFill>
                  <a:schemeClr val="bg1"/>
                </a:solidFill>
              </a:rPr>
              <a:t>Durab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Text Box 28">
            <a:extLst>
              <a:ext uri="{FF2B5EF4-FFF2-40B4-BE49-F238E27FC236}">
                <a16:creationId xmlns:a16="http://schemas.microsoft.com/office/drawing/2014/main" id="{86955853-7B14-DA7A-A92B-F4CCED17C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3143667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Aislamiento</a:t>
            </a:r>
          </a:p>
        </p:txBody>
      </p:sp>
      <p:sp>
        <p:nvSpPr>
          <p:cNvPr id="15" name="Text Box 28">
            <a:extLst>
              <a:ext uri="{FF2B5EF4-FFF2-40B4-BE49-F238E27FC236}">
                <a16:creationId xmlns:a16="http://schemas.microsoft.com/office/drawing/2014/main" id="{9CDECF7C-5E59-2046-A6B0-50956AA0D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3647723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Secuencialidad</a:t>
            </a: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D9CC46B7-63FF-2A38-9681-2A5388605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4151779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 y </a:t>
            </a: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BE68E0D6-B2A5-D72B-AA59-6908D2E5A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4655835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Niveles </a:t>
            </a: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85E9785E-F30F-3438-DF94-016D5574F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5159892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Implementa.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AD5F219A-D499-59F3-E748-135770884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5645249"/>
            <a:ext cx="1451627" cy="432147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Trans</a:t>
            </a:r>
            <a:r>
              <a:rPr lang="es-ES" altLang="es-ES" sz="1400" b="0">
                <a:solidFill>
                  <a:schemeClr val="bg1"/>
                </a:solidFill>
              </a:rPr>
              <a:t>. SQL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540694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4 Explosión 1">
            <a:extLst>
              <a:ext uri="{FF2B5EF4-FFF2-40B4-BE49-F238E27FC236}">
                <a16:creationId xmlns:a16="http://schemas.microsoft.com/office/drawing/2014/main" id="{EE80CAE1-D788-301E-3060-33BFED98714F}"/>
              </a:ext>
            </a:extLst>
          </p:cNvPr>
          <p:cNvSpPr/>
          <p:nvPr/>
        </p:nvSpPr>
        <p:spPr bwMode="auto">
          <a:xfrm>
            <a:off x="6554589" y="2358987"/>
            <a:ext cx="2914474" cy="1418754"/>
          </a:xfrm>
          <a:prstGeom prst="irregularSeal1">
            <a:avLst/>
          </a:prstGeom>
          <a:solidFill>
            <a:srgbClr val="B2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s-E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Droid Sans"/>
              </a:rPr>
              <a:t>¡</a:t>
            </a:r>
            <a:r>
              <a:rPr lang="es-ES" sz="1600">
                <a:solidFill>
                  <a:schemeClr val="bg1"/>
                </a:solidFill>
                <a:latin typeface="Droid Sans"/>
              </a:rPr>
              <a:t>10</a:t>
            </a:r>
            <a:r>
              <a:rPr kumimoji="0" lang="es-E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Droid Sans"/>
              </a:rPr>
              <a:t> Euros </a:t>
            </a:r>
            <a:r>
              <a:rPr lang="es-ES" sz="1600">
                <a:solidFill>
                  <a:schemeClr val="bg1"/>
                </a:solidFill>
                <a:latin typeface="Droid Sans"/>
              </a:rPr>
              <a:t>destruidos</a:t>
            </a:r>
            <a:r>
              <a:rPr kumimoji="0" lang="es-E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Droid San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93257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A0DABF0-5A9B-D49C-028B-C99135A54B5D}"/>
              </a:ext>
            </a:extLst>
          </p:cNvPr>
          <p:cNvSpPr/>
          <p:nvPr/>
        </p:nvSpPr>
        <p:spPr bwMode="auto">
          <a:xfrm>
            <a:off x="-4092" y="874919"/>
            <a:ext cx="1453195" cy="5799136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313ED03-067D-AA2A-7357-05D872E8EC3D}"/>
              </a:ext>
            </a:extLst>
          </p:cNvPr>
          <p:cNvSpPr/>
          <p:nvPr/>
        </p:nvSpPr>
        <p:spPr bwMode="auto">
          <a:xfrm>
            <a:off x="1450671" y="1568"/>
            <a:ext cx="8228297" cy="893291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tx1"/>
                </a:solidFill>
              </a:rPr>
              <a:t>Modelo simple de transacciones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8" y="964729"/>
            <a:ext cx="7914542" cy="561662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>
                <a:solidFill>
                  <a:srgbClr val="B20000"/>
                </a:solidFill>
              </a:rPr>
              <a:t>Durabilidad</a:t>
            </a:r>
            <a:endParaRPr lang="gl-ES"/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b="0">
              <a:solidFill>
                <a:srgbClr val="003B76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311397" y="1858171"/>
            <a:ext cx="1902524" cy="2954655"/>
          </a:xfrm>
          <a:prstGeom prst="rect">
            <a:avLst/>
          </a:prstGeom>
          <a:solidFill>
            <a:srgbClr val="FFE6B9"/>
          </a:solidFill>
          <a:ln>
            <a:solidFill>
              <a:srgbClr val="00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rgbClr val="003B76"/>
                </a:solidFill>
                <a:latin typeface="Droid Sans"/>
              </a:rPr>
              <a:t>leer(A);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rgbClr val="003B76"/>
                </a:solidFill>
                <a:latin typeface="Droid Sans"/>
              </a:rPr>
              <a:t>A:= A – 50;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rgbClr val="003B76"/>
                </a:solidFill>
                <a:latin typeface="Droid Sans"/>
              </a:rPr>
              <a:t>escribir(A);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rgbClr val="003B76"/>
                </a:solidFill>
                <a:latin typeface="Droid Sans"/>
              </a:rPr>
              <a:t>leer(B);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rgbClr val="003B76"/>
                </a:solidFill>
                <a:latin typeface="Droid Sans"/>
              </a:rPr>
              <a:t>B:=B+50;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rgbClr val="003B76"/>
                </a:solidFill>
                <a:latin typeface="Droid Sans"/>
              </a:rPr>
              <a:t>escribir(B);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>
                <a:solidFill>
                  <a:srgbClr val="FF0000"/>
                </a:solidFill>
                <a:latin typeface="Droid Sans"/>
              </a:rPr>
              <a:t>Fallo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239390" y="1570139"/>
            <a:ext cx="665345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T1</a:t>
            </a:r>
            <a:r>
              <a:rPr lang="es-ES" b="0"/>
              <a:t>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492A675-2C4B-68A5-BC4A-5E68E9CFC403}"/>
              </a:ext>
            </a:extLst>
          </p:cNvPr>
          <p:cNvSpPr/>
          <p:nvPr/>
        </p:nvSpPr>
        <p:spPr bwMode="auto">
          <a:xfrm>
            <a:off x="1449103" y="665520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492E1AE-1B60-12DC-D2E0-C58F428A9526}"/>
              </a:ext>
            </a:extLst>
          </p:cNvPr>
          <p:cNvSpPr/>
          <p:nvPr/>
        </p:nvSpPr>
        <p:spPr bwMode="auto">
          <a:xfrm>
            <a:off x="1449103" y="665336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2AA5048-99FA-DB16-3A75-60E8ECD42B8B}"/>
              </a:ext>
            </a:extLst>
          </p:cNvPr>
          <p:cNvSpPr/>
          <p:nvPr/>
        </p:nvSpPr>
        <p:spPr bwMode="auto">
          <a:xfrm>
            <a:off x="4406652" y="6818574"/>
            <a:ext cx="1690026" cy="410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gl-ES" b="0" err="1">
                <a:solidFill>
                  <a:schemeClr val="tx1"/>
                </a:solidFill>
                <a:latin typeface="Arial"/>
                <a:cs typeface="Arial"/>
              </a:rPr>
              <a:t>Transacciones</a:t>
            </a:r>
            <a:endParaRPr lang="gl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D8DCBC32-9DC1-FA51-65A7-591E23302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60" y="1055336"/>
            <a:ext cx="1453195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Concepto</a:t>
            </a:r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DE41E981-A310-3CA7-A971-E5B9C51C7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1487483"/>
            <a:ext cx="1530424" cy="6020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Mod</a:t>
            </a:r>
            <a:r>
              <a:rPr lang="es-ES" altLang="es-ES" sz="1400">
                <a:solidFill>
                  <a:srgbClr val="003B76"/>
                </a:solidFill>
              </a:rPr>
              <a:t>. Simple</a:t>
            </a:r>
          </a:p>
        </p:txBody>
      </p:sp>
      <p:sp>
        <p:nvSpPr>
          <p:cNvPr id="11" name="Text Box 28">
            <a:extLst>
              <a:ext uri="{FF2B5EF4-FFF2-40B4-BE49-F238E27FC236}">
                <a16:creationId xmlns:a16="http://schemas.microsoft.com/office/drawing/2014/main" id="{41D91E69-E249-8E9A-E7FE-8DBF530F5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2063547"/>
            <a:ext cx="1451627" cy="576064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Estr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Almacen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Text Box 28">
            <a:extLst>
              <a:ext uri="{FF2B5EF4-FFF2-40B4-BE49-F238E27FC236}">
                <a16:creationId xmlns:a16="http://schemas.microsoft.com/office/drawing/2014/main" id="{E469B6CB-2EAE-6072-3E60-D6F82E510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2639611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 y </a:t>
            </a:r>
            <a:r>
              <a:rPr lang="es-ES" altLang="es-ES" sz="1400" b="0" err="1">
                <a:solidFill>
                  <a:schemeClr val="bg1"/>
                </a:solidFill>
              </a:rPr>
              <a:t>Durab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Text Box 28">
            <a:extLst>
              <a:ext uri="{FF2B5EF4-FFF2-40B4-BE49-F238E27FC236}">
                <a16:creationId xmlns:a16="http://schemas.microsoft.com/office/drawing/2014/main" id="{2BCA0C33-6AD9-6D6F-E3E2-AF19A036F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3143667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Aislamiento</a:t>
            </a:r>
          </a:p>
        </p:txBody>
      </p:sp>
      <p:sp>
        <p:nvSpPr>
          <p:cNvPr id="14" name="Text Box 28">
            <a:extLst>
              <a:ext uri="{FF2B5EF4-FFF2-40B4-BE49-F238E27FC236}">
                <a16:creationId xmlns:a16="http://schemas.microsoft.com/office/drawing/2014/main" id="{CB98E1BC-8C65-A034-40A9-6868C9748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3647723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Secuencialidad</a:t>
            </a:r>
          </a:p>
        </p:txBody>
      </p:sp>
      <p:sp>
        <p:nvSpPr>
          <p:cNvPr id="15" name="Text Box 28">
            <a:extLst>
              <a:ext uri="{FF2B5EF4-FFF2-40B4-BE49-F238E27FC236}">
                <a16:creationId xmlns:a16="http://schemas.microsoft.com/office/drawing/2014/main" id="{12AD380F-29C8-F829-D721-418C35711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4151779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 y </a:t>
            </a: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864A1638-6F7D-70A6-EA27-E8E9754EB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4655835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Niveles </a:t>
            </a: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B93CABCC-D5FE-D50E-7A26-69B888592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5159892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Implementa.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F6B05C00-1A5E-DA2B-2A7E-88387B54E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5645249"/>
            <a:ext cx="1451627" cy="432147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Trans</a:t>
            </a:r>
            <a:r>
              <a:rPr lang="es-ES" altLang="es-ES" sz="1400" b="0">
                <a:solidFill>
                  <a:schemeClr val="bg1"/>
                </a:solidFill>
              </a:rPr>
              <a:t>. SQL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540694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8473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C25614DA-DB23-4BAD-5FDB-5C12E321C31B}"/>
              </a:ext>
            </a:extLst>
          </p:cNvPr>
          <p:cNvSpPr/>
          <p:nvPr/>
        </p:nvSpPr>
        <p:spPr bwMode="auto">
          <a:xfrm>
            <a:off x="-4092" y="874919"/>
            <a:ext cx="1453195" cy="5799136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24835FD-78D0-A102-E659-386B358B54BC}"/>
              </a:ext>
            </a:extLst>
          </p:cNvPr>
          <p:cNvSpPr/>
          <p:nvPr/>
        </p:nvSpPr>
        <p:spPr bwMode="auto">
          <a:xfrm>
            <a:off x="1450671" y="1568"/>
            <a:ext cx="8228297" cy="893291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tx1"/>
                </a:solidFill>
              </a:rPr>
              <a:t>Modelo simple de transacciones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8" y="964730"/>
            <a:ext cx="4991211" cy="60588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>
                <a:solidFill>
                  <a:srgbClr val="B20000"/>
                </a:solidFill>
              </a:rPr>
              <a:t>Aislamiento</a:t>
            </a:r>
            <a:endParaRPr lang="gl-ES"/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b="0">
              <a:solidFill>
                <a:srgbClr val="003B76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/>
              <a:buChar char="•"/>
            </a:pPr>
            <a:endParaRPr lang="es-ES" b="0">
              <a:solidFill>
                <a:srgbClr val="B2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91561" y="1930551"/>
            <a:ext cx="1590696" cy="4247317"/>
          </a:xfrm>
          <a:prstGeom prst="rect">
            <a:avLst/>
          </a:prstGeom>
          <a:solidFill>
            <a:srgbClr val="FFE6B9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chemeClr val="tx1">
                    <a:lumMod val="60000"/>
                    <a:lumOff val="40000"/>
                  </a:schemeClr>
                </a:solidFill>
                <a:latin typeface="Droid Sans"/>
              </a:rPr>
              <a:t>leer(A);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chemeClr val="tx1">
                    <a:lumMod val="60000"/>
                    <a:lumOff val="40000"/>
                  </a:schemeClr>
                </a:solidFill>
                <a:latin typeface="Droid Sans"/>
              </a:rPr>
              <a:t>A:= A – 50;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chemeClr val="tx1">
                    <a:lumMod val="60000"/>
                    <a:lumOff val="40000"/>
                  </a:schemeClr>
                </a:solidFill>
                <a:latin typeface="Droid Sans"/>
              </a:rPr>
              <a:t>escribir(A);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s-ES" b="0">
              <a:solidFill>
                <a:schemeClr val="tx1">
                  <a:lumMod val="60000"/>
                  <a:lumOff val="40000"/>
                </a:schemeClr>
              </a:solidFill>
              <a:latin typeface="Droid Sans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s-ES" b="0">
              <a:solidFill>
                <a:schemeClr val="tx1">
                  <a:lumMod val="60000"/>
                  <a:lumOff val="40000"/>
                </a:schemeClr>
              </a:solidFill>
              <a:latin typeface="Droid Sans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s-ES" b="0">
              <a:solidFill>
                <a:schemeClr val="tx1">
                  <a:lumMod val="60000"/>
                  <a:lumOff val="40000"/>
                </a:schemeClr>
              </a:solidFill>
              <a:latin typeface="Droid Sans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s-ES" b="0">
              <a:solidFill>
                <a:schemeClr val="tx1">
                  <a:lumMod val="60000"/>
                  <a:lumOff val="40000"/>
                </a:schemeClr>
              </a:solidFill>
              <a:latin typeface="Droid Sans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chemeClr val="tx1">
                    <a:lumMod val="60000"/>
                    <a:lumOff val="40000"/>
                  </a:schemeClr>
                </a:solidFill>
                <a:latin typeface="Droid Sans"/>
              </a:rPr>
              <a:t>leer(B);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chemeClr val="tx1">
                    <a:lumMod val="60000"/>
                    <a:lumOff val="40000"/>
                  </a:schemeClr>
                </a:solidFill>
                <a:latin typeface="Droid Sans"/>
              </a:rPr>
              <a:t>B:=B+50;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chemeClr val="tx1">
                    <a:lumMod val="60000"/>
                    <a:lumOff val="40000"/>
                  </a:schemeClr>
                </a:solidFill>
                <a:latin typeface="Droid Sans"/>
              </a:rPr>
              <a:t>escribir(B);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293804" y="1599136"/>
            <a:ext cx="504055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>
                <a:solidFill>
                  <a:schemeClr val="tx1">
                    <a:lumMod val="60000"/>
                    <a:lumOff val="40000"/>
                  </a:schemeClr>
                </a:solidFill>
              </a:rPr>
              <a:t>T1</a:t>
            </a:r>
            <a:r>
              <a:rPr lang="es-ES" b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4882258" y="1941303"/>
            <a:ext cx="1450912" cy="2954655"/>
          </a:xfrm>
          <a:prstGeom prst="rect">
            <a:avLst/>
          </a:prstGeom>
          <a:solidFill>
            <a:srgbClr val="FFE6B9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endParaRPr lang="es-ES" b="0">
              <a:solidFill>
                <a:srgbClr val="003B76"/>
              </a:solidFill>
              <a:latin typeface="Droid Sans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s-ES" b="0">
              <a:solidFill>
                <a:srgbClr val="003B76"/>
              </a:solidFill>
              <a:latin typeface="Droid Sans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s-ES" b="0">
              <a:solidFill>
                <a:srgbClr val="003B76"/>
              </a:solidFill>
              <a:latin typeface="Droid Sans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rgbClr val="C00000"/>
                </a:solidFill>
                <a:latin typeface="Droid Sans"/>
              </a:rPr>
              <a:t>leer(A);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rgbClr val="C00000"/>
                </a:solidFill>
                <a:latin typeface="Droid Sans"/>
              </a:rPr>
              <a:t>Leer (B);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rgbClr val="C00000"/>
                </a:solidFill>
                <a:latin typeface="Droid Sans"/>
              </a:rPr>
              <a:t>S:=A+B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rgbClr val="C00000"/>
                </a:solidFill>
                <a:latin typeface="Droid Sans"/>
              </a:rPr>
              <a:t>escribir(S);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4954266" y="1599136"/>
            <a:ext cx="504055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>
                <a:solidFill>
                  <a:srgbClr val="B20000"/>
                </a:solidFill>
              </a:rPr>
              <a:t>T2</a:t>
            </a:r>
            <a:r>
              <a:rPr lang="es-ES" b="0">
                <a:solidFill>
                  <a:srgbClr val="B20000"/>
                </a:solidFill>
              </a:rPr>
              <a:t>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4AA6EBB-FE3B-6CCF-1B07-7FBFBF3678EA}"/>
              </a:ext>
            </a:extLst>
          </p:cNvPr>
          <p:cNvSpPr/>
          <p:nvPr/>
        </p:nvSpPr>
        <p:spPr bwMode="auto">
          <a:xfrm>
            <a:off x="1449103" y="665520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CA21F7-B59D-1013-19D3-61C6E8A80AD9}"/>
              </a:ext>
            </a:extLst>
          </p:cNvPr>
          <p:cNvSpPr/>
          <p:nvPr/>
        </p:nvSpPr>
        <p:spPr bwMode="auto">
          <a:xfrm>
            <a:off x="1449103" y="665336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FCD0B7A-7157-979A-8192-3075F29FC2A8}"/>
              </a:ext>
            </a:extLst>
          </p:cNvPr>
          <p:cNvSpPr/>
          <p:nvPr/>
        </p:nvSpPr>
        <p:spPr bwMode="auto">
          <a:xfrm>
            <a:off x="4406652" y="6818574"/>
            <a:ext cx="1690026" cy="410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gl-ES" b="0" err="1">
                <a:solidFill>
                  <a:schemeClr val="tx1"/>
                </a:solidFill>
                <a:latin typeface="Arial"/>
                <a:cs typeface="Arial"/>
              </a:rPr>
              <a:t>Transacciones</a:t>
            </a:r>
            <a:endParaRPr lang="gl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55ABB73F-410B-AA93-2F95-50DD4145B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60" y="1055336"/>
            <a:ext cx="1453195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Concepto</a:t>
            </a:r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7091ACD8-CF41-A820-399C-30A92184C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1487483"/>
            <a:ext cx="1530424" cy="6020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Mod</a:t>
            </a:r>
            <a:r>
              <a:rPr lang="es-ES" altLang="es-ES" sz="1400">
                <a:solidFill>
                  <a:srgbClr val="003B76"/>
                </a:solidFill>
              </a:rPr>
              <a:t>. Simple</a:t>
            </a:r>
          </a:p>
        </p:txBody>
      </p:sp>
      <p:sp>
        <p:nvSpPr>
          <p:cNvPr id="11" name="Text Box 28">
            <a:extLst>
              <a:ext uri="{FF2B5EF4-FFF2-40B4-BE49-F238E27FC236}">
                <a16:creationId xmlns:a16="http://schemas.microsoft.com/office/drawing/2014/main" id="{F8D42A6D-0DF2-49D0-302A-173AE26A0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2063547"/>
            <a:ext cx="1451627" cy="576064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Estr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Almacen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Text Box 28">
            <a:extLst>
              <a:ext uri="{FF2B5EF4-FFF2-40B4-BE49-F238E27FC236}">
                <a16:creationId xmlns:a16="http://schemas.microsoft.com/office/drawing/2014/main" id="{57C9D47C-AAA8-B24A-1CC1-663551416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2639611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 y </a:t>
            </a:r>
            <a:r>
              <a:rPr lang="es-ES" altLang="es-ES" sz="1400" b="0" err="1">
                <a:solidFill>
                  <a:schemeClr val="bg1"/>
                </a:solidFill>
              </a:rPr>
              <a:t>Durab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Text Box 28">
            <a:extLst>
              <a:ext uri="{FF2B5EF4-FFF2-40B4-BE49-F238E27FC236}">
                <a16:creationId xmlns:a16="http://schemas.microsoft.com/office/drawing/2014/main" id="{FC5A6842-7A3B-C354-A85F-B56ED2510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3143667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Aislamiento</a:t>
            </a:r>
          </a:p>
        </p:txBody>
      </p:sp>
      <p:sp>
        <p:nvSpPr>
          <p:cNvPr id="14" name="Text Box 28">
            <a:extLst>
              <a:ext uri="{FF2B5EF4-FFF2-40B4-BE49-F238E27FC236}">
                <a16:creationId xmlns:a16="http://schemas.microsoft.com/office/drawing/2014/main" id="{44F568AE-5097-F76B-37DE-2C1F6E01F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3647723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Secuencialidad</a:t>
            </a:r>
          </a:p>
        </p:txBody>
      </p:sp>
      <p:sp>
        <p:nvSpPr>
          <p:cNvPr id="15" name="Text Box 28">
            <a:extLst>
              <a:ext uri="{FF2B5EF4-FFF2-40B4-BE49-F238E27FC236}">
                <a16:creationId xmlns:a16="http://schemas.microsoft.com/office/drawing/2014/main" id="{EA18DA9D-7B63-020B-B18F-3B584859F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4151779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 y </a:t>
            </a: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4C382F8F-0D35-664C-E137-23D8F31FD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4655835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Niveles </a:t>
            </a: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A3AA5B76-09C7-A5BF-92A3-83C448161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5159892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Implementa.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6A0562EA-7D83-0DAC-B948-023D997AC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5645249"/>
            <a:ext cx="1451627" cy="432147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Trans</a:t>
            </a:r>
            <a:r>
              <a:rPr lang="es-ES" altLang="es-ES" sz="1400" b="0">
                <a:solidFill>
                  <a:schemeClr val="bg1"/>
                </a:solidFill>
              </a:rPr>
              <a:t>. SQL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540694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4 Explosión 1">
            <a:extLst>
              <a:ext uri="{FF2B5EF4-FFF2-40B4-BE49-F238E27FC236}">
                <a16:creationId xmlns:a16="http://schemas.microsoft.com/office/drawing/2014/main" id="{89CF3C5E-7115-86DD-C54B-7AC50B81F03B}"/>
              </a:ext>
            </a:extLst>
          </p:cNvPr>
          <p:cNvSpPr/>
          <p:nvPr/>
        </p:nvSpPr>
        <p:spPr bwMode="auto">
          <a:xfrm>
            <a:off x="5251102" y="4877085"/>
            <a:ext cx="3151471" cy="1774249"/>
          </a:xfrm>
          <a:prstGeom prst="irregularSeal1">
            <a:avLst/>
          </a:prstGeom>
          <a:solidFill>
            <a:srgbClr val="B2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" sz="1600">
                <a:solidFill>
                  <a:schemeClr val="bg1"/>
                </a:solidFill>
                <a:latin typeface="Droid Sans"/>
              </a:rPr>
              <a:t>Estado </a:t>
            </a:r>
          </a:p>
          <a:p>
            <a:pPr algn="ctr"/>
            <a:r>
              <a:rPr lang="es-ES" sz="1600">
                <a:solidFill>
                  <a:schemeClr val="bg1"/>
                </a:solidFill>
                <a:latin typeface="Droid Sans"/>
              </a:rPr>
              <a:t>inconsistente</a:t>
            </a:r>
          </a:p>
        </p:txBody>
      </p:sp>
    </p:spTree>
    <p:extLst>
      <p:ext uri="{BB962C8B-B14F-4D97-AF65-F5344CB8AC3E}">
        <p14:creationId xmlns:p14="http://schemas.microsoft.com/office/powerpoint/2010/main" val="928204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9EC81B87-BABB-DEDF-EE3F-2F0A4D849124}"/>
              </a:ext>
            </a:extLst>
          </p:cNvPr>
          <p:cNvSpPr/>
          <p:nvPr/>
        </p:nvSpPr>
        <p:spPr bwMode="auto">
          <a:xfrm>
            <a:off x="-4092" y="874919"/>
            <a:ext cx="1453195" cy="5799136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DEEB726-4CDB-7257-51E3-1871C644A5D1}"/>
              </a:ext>
            </a:extLst>
          </p:cNvPr>
          <p:cNvSpPr/>
          <p:nvPr/>
        </p:nvSpPr>
        <p:spPr bwMode="auto">
          <a:xfrm>
            <a:off x="1450671" y="1568"/>
            <a:ext cx="8228297" cy="893291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0" y="1036638"/>
            <a:ext cx="1447535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Concepto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51627" cy="602081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50000"/>
                  </a:schemeClr>
                </a:solidFill>
              </a:rPr>
              <a:t>Mod</a:t>
            </a:r>
            <a:r>
              <a:rPr lang="es-ES" altLang="es-ES" sz="1400" b="0">
                <a:solidFill>
                  <a:schemeClr val="bg1">
                    <a:lumMod val="50000"/>
                  </a:schemeClr>
                </a:solidFill>
              </a:rPr>
              <a:t>. Simple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tx1"/>
                </a:solidFill>
              </a:rPr>
              <a:t>Estructura del almacenamiento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529680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Estr</a:t>
            </a:r>
            <a:r>
              <a:rPr lang="es-ES" altLang="es-ES" sz="1400">
                <a:solidFill>
                  <a:srgbClr val="003B76"/>
                </a:solidFill>
              </a:rPr>
              <a:t>. </a:t>
            </a:r>
            <a:r>
              <a:rPr lang="es-ES" altLang="es-ES" sz="1400" err="1">
                <a:solidFill>
                  <a:srgbClr val="003B76"/>
                </a:solidFill>
              </a:rPr>
              <a:t>Almacen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8" y="964729"/>
            <a:ext cx="5597650" cy="561662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 b="0">
                <a:solidFill>
                  <a:srgbClr val="003B76"/>
                </a:solidFill>
              </a:rPr>
              <a:t>Almacenamiento volátil</a:t>
            </a:r>
            <a:endParaRPr lang="gl-ES"/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b="0">
              <a:solidFill>
                <a:srgbClr val="003B76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Wingdings" panose="05000000000000000000" pitchFamily="2" charset="2"/>
              <a:buChar char="q"/>
            </a:pPr>
            <a:r>
              <a:rPr lang="es-ES" b="0">
                <a:solidFill>
                  <a:srgbClr val="003B76"/>
                </a:solidFill>
              </a:rPr>
              <a:t>Almacenamiento no volátil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 pitchFamily="18" charset="2"/>
              <a:buChar char="•"/>
            </a:pPr>
            <a:endParaRPr lang="es-ES" b="0">
              <a:solidFill>
                <a:srgbClr val="003B76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Arial"/>
              <a:buChar char="•"/>
            </a:pPr>
            <a:endParaRPr lang="es-ES" b="0">
              <a:solidFill>
                <a:srgbClr val="003B76"/>
              </a:solidFill>
            </a:endParaRPr>
          </a:p>
        </p:txBody>
      </p:sp>
      <p:sp>
        <p:nvSpPr>
          <p:cNvPr id="28" name="AutoShape 33"/>
          <p:cNvSpPr>
            <a:spLocks noChangeArrowheads="1"/>
          </p:cNvSpPr>
          <p:nvPr/>
        </p:nvSpPr>
        <p:spPr bwMode="auto">
          <a:xfrm>
            <a:off x="1311275" y="2086027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" name="AutoShape 2" descr="Resultado de imagen de memoria 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memoria 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Resultado de imagen de memoria ra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6" name="Picture 8" descr="Resultado de imagen de memoria 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08519" y="1494300"/>
            <a:ext cx="2388870" cy="165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de memoria caché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527" y="1853840"/>
            <a:ext cx="1074217" cy="103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n de Disco dur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880" y="3512137"/>
            <a:ext cx="1652175" cy="128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n de memoria flash intern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396" y="4272792"/>
            <a:ext cx="1862005" cy="139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esultado de imagen de disco optic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364" y="4971044"/>
            <a:ext cx="2143993" cy="161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sultado de imagen de cinta magnétic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351" y="5053526"/>
            <a:ext cx="2581337" cy="145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12B7036-B485-DB00-6776-A04FF03D7A66}"/>
              </a:ext>
            </a:extLst>
          </p:cNvPr>
          <p:cNvSpPr/>
          <p:nvPr/>
        </p:nvSpPr>
        <p:spPr bwMode="auto">
          <a:xfrm>
            <a:off x="1449103" y="665520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8EF54BB-E77B-51BD-B593-813A4ECBB5F3}"/>
              </a:ext>
            </a:extLst>
          </p:cNvPr>
          <p:cNvSpPr/>
          <p:nvPr/>
        </p:nvSpPr>
        <p:spPr bwMode="auto">
          <a:xfrm>
            <a:off x="1449103" y="6653361"/>
            <a:ext cx="8228297" cy="602849"/>
          </a:xfrm>
          <a:prstGeom prst="rect">
            <a:avLst/>
          </a:prstGeom>
          <a:solidFill>
            <a:srgbClr val="C1E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4E4B15B-9077-C825-37B3-BB6BA68668EE}"/>
              </a:ext>
            </a:extLst>
          </p:cNvPr>
          <p:cNvSpPr/>
          <p:nvPr/>
        </p:nvSpPr>
        <p:spPr bwMode="auto">
          <a:xfrm>
            <a:off x="4406652" y="6818574"/>
            <a:ext cx="1690026" cy="410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gl-ES" b="0" err="1">
                <a:solidFill>
                  <a:schemeClr val="tx1"/>
                </a:solidFill>
                <a:latin typeface="Arial"/>
                <a:cs typeface="Arial"/>
              </a:rPr>
              <a:t>Transacciones</a:t>
            </a:r>
            <a:endParaRPr lang="gl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5EDEAAF0-DF5F-C1C1-BCF6-F037EB7F7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2639611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 y </a:t>
            </a:r>
            <a:r>
              <a:rPr lang="es-ES" altLang="es-ES" sz="1400" b="0" err="1">
                <a:solidFill>
                  <a:schemeClr val="bg1"/>
                </a:solidFill>
              </a:rPr>
              <a:t>Durab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Text Box 28">
            <a:extLst>
              <a:ext uri="{FF2B5EF4-FFF2-40B4-BE49-F238E27FC236}">
                <a16:creationId xmlns:a16="http://schemas.microsoft.com/office/drawing/2014/main" id="{D7461B2F-7769-F252-FD07-79090A922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3143667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Aislamiento</a:t>
            </a:r>
          </a:p>
        </p:txBody>
      </p:sp>
      <p:sp>
        <p:nvSpPr>
          <p:cNvPr id="12" name="Text Box 28">
            <a:extLst>
              <a:ext uri="{FF2B5EF4-FFF2-40B4-BE49-F238E27FC236}">
                <a16:creationId xmlns:a16="http://schemas.microsoft.com/office/drawing/2014/main" id="{73708ACA-F40F-DE85-002A-8B99CC564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3647723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Secuencialidad</a:t>
            </a:r>
          </a:p>
        </p:txBody>
      </p:sp>
      <p:sp>
        <p:nvSpPr>
          <p:cNvPr id="13" name="Text Box 28">
            <a:extLst>
              <a:ext uri="{FF2B5EF4-FFF2-40B4-BE49-F238E27FC236}">
                <a16:creationId xmlns:a16="http://schemas.microsoft.com/office/drawing/2014/main" id="{1BF5DFCA-49CC-68A1-02EE-2C1C58729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4151779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 y </a:t>
            </a: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Text Box 28">
            <a:extLst>
              <a:ext uri="{FF2B5EF4-FFF2-40B4-BE49-F238E27FC236}">
                <a16:creationId xmlns:a16="http://schemas.microsoft.com/office/drawing/2014/main" id="{60C3A829-7FAC-0E0E-5E60-444864A27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4655835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Niveles </a:t>
            </a:r>
            <a:r>
              <a:rPr lang="es-ES" altLang="es-ES" sz="1400" b="0" err="1">
                <a:solidFill>
                  <a:schemeClr val="bg1"/>
                </a:solidFill>
              </a:rPr>
              <a:t>aislam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Text Box 28">
            <a:extLst>
              <a:ext uri="{FF2B5EF4-FFF2-40B4-BE49-F238E27FC236}">
                <a16:creationId xmlns:a16="http://schemas.microsoft.com/office/drawing/2014/main" id="{2CB5BDE1-2D0E-02EF-9766-9F74AC11C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5159892"/>
            <a:ext cx="145162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Implementa.</a:t>
            </a:r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A85475F8-0265-66BC-B685-60D1DB75F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5645249"/>
            <a:ext cx="1451627" cy="432147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Trans</a:t>
            </a:r>
            <a:r>
              <a:rPr lang="es-ES" altLang="es-ES" sz="1400" b="0">
                <a:solidFill>
                  <a:schemeClr val="bg1"/>
                </a:solidFill>
              </a:rPr>
              <a:t>. SQL</a:t>
            </a:r>
          </a:p>
        </p:txBody>
      </p:sp>
    </p:spTree>
    <p:extLst>
      <p:ext uri="{BB962C8B-B14F-4D97-AF65-F5344CB8AC3E}">
        <p14:creationId xmlns:p14="http://schemas.microsoft.com/office/powerpoint/2010/main" val="2770964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ordes rectos">
  <a:themeElements>
    <a:clrScheme name="Bordes rectos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Bordes recto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es rectos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es rectos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es rectos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es rectos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D:\Programas\Microsoft Office\Templates\Diseños de presentaciones\Bordes rectos.pot</Template>
  <Application>Microsoft Office PowerPoint</Application>
  <PresentationFormat>Personalizadas</PresentationFormat>
  <Slides>31</Slides>
  <Notes>31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das diapositivas</vt:lpstr>
      </vt:variant>
      <vt:variant>
        <vt:i4>31</vt:i4>
      </vt:variant>
    </vt:vector>
  </HeadingPairs>
  <TitlesOfParts>
    <vt:vector size="32" baseType="lpstr">
      <vt:lpstr>Bordes rectos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lbd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rios</dc:creator>
  <cp:revision>20</cp:revision>
  <cp:lastPrinted>1601-01-01T00:00:00Z</cp:lastPrinted>
  <dcterms:created xsi:type="dcterms:W3CDTF">2003-05-29T18:39:20Z</dcterms:created>
  <dcterms:modified xsi:type="dcterms:W3CDTF">2025-03-10T09:37:18Z</dcterms:modified>
</cp:coreProperties>
</file>