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369" r:id="rId2"/>
    <p:sldId id="260" r:id="rId3"/>
    <p:sldId id="304" r:id="rId4"/>
    <p:sldId id="338" r:id="rId5"/>
    <p:sldId id="339" r:id="rId6"/>
    <p:sldId id="341" r:id="rId7"/>
    <p:sldId id="342" r:id="rId8"/>
    <p:sldId id="343" r:id="rId9"/>
    <p:sldId id="348" r:id="rId10"/>
    <p:sldId id="349" r:id="rId11"/>
    <p:sldId id="351" r:id="rId12"/>
    <p:sldId id="353" r:id="rId13"/>
    <p:sldId id="354" r:id="rId14"/>
    <p:sldId id="355" r:id="rId15"/>
    <p:sldId id="356" r:id="rId16"/>
    <p:sldId id="357" r:id="rId17"/>
    <p:sldId id="360" r:id="rId18"/>
    <p:sldId id="361" r:id="rId19"/>
    <p:sldId id="362" r:id="rId20"/>
    <p:sldId id="363" r:id="rId21"/>
    <p:sldId id="364" r:id="rId22"/>
    <p:sldId id="365" r:id="rId23"/>
    <p:sldId id="371" r:id="rId24"/>
  </p:sldIdLst>
  <p:sldSz cx="9677400" cy="7258050"/>
  <p:notesSz cx="7099300" cy="10234613"/>
  <p:defaultTextStyle>
    <a:defPPr>
      <a:defRPr lang="en-US"/>
    </a:defPPr>
    <a:lvl1pPr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30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.bugarin.diz" initials="a" lastIdx="11" clrIdx="0"/>
  <p:cmAuthor id="1" name="jrr.viqueira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00"/>
    <a:srgbClr val="003B76"/>
    <a:srgbClr val="000000"/>
    <a:srgbClr val="FFABAB"/>
    <a:srgbClr val="C1FFC1"/>
    <a:srgbClr val="FFC1B3"/>
    <a:srgbClr val="21FF85"/>
    <a:srgbClr val="FFFF09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DF27E-9A0D-1F52-2ECC-84A28AF995C8}" v="276" dt="2025-03-24T13:03:18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86"/>
        <p:guide pos="304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OYA FERNANDEZ SEBASTIAN" userId="S::s.villarroya@usc.es::a689906c-e6d8-4d5e-9ef8-39c4eb118146" providerId="AD" clId="Web-{1B8DF27E-9A0D-1F52-2ECC-84A28AF995C8}"/>
    <pc:docChg chg="addSld delSld modSld">
      <pc:chgData name="VILLARROYA FERNANDEZ SEBASTIAN" userId="S::s.villarroya@usc.es::a689906c-e6d8-4d5e-9ef8-39c4eb118146" providerId="AD" clId="Web-{1B8DF27E-9A0D-1F52-2ECC-84A28AF995C8}" dt="2025-03-24T13:03:18.831" v="237" actId="20577"/>
      <pc:docMkLst>
        <pc:docMk/>
      </pc:docMkLst>
      <pc:sldChg chg="delSp modSp">
        <pc:chgData name="VILLARROYA FERNANDEZ SEBASTIAN" userId="S::s.villarroya@usc.es::a689906c-e6d8-4d5e-9ef8-39c4eb118146" providerId="AD" clId="Web-{1B8DF27E-9A0D-1F52-2ECC-84A28AF995C8}" dt="2025-03-24T12:22:10.669" v="124" actId="1076"/>
        <pc:sldMkLst>
          <pc:docMk/>
          <pc:sldMk cId="3360582082" sldId="353"/>
        </pc:sldMkLst>
        <pc:spChg chg="mod">
          <ac:chgData name="VILLARROYA FERNANDEZ SEBASTIAN" userId="S::s.villarroya@usc.es::a689906c-e6d8-4d5e-9ef8-39c4eb118146" providerId="AD" clId="Web-{1B8DF27E-9A0D-1F52-2ECC-84A28AF995C8}" dt="2025-03-24T12:22:10.387" v="110" actId="1076"/>
          <ac:spMkLst>
            <pc:docMk/>
            <pc:sldMk cId="3360582082" sldId="353"/>
            <ac:spMk id="1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403" v="111" actId="1076"/>
          <ac:spMkLst>
            <pc:docMk/>
            <pc:sldMk cId="3360582082" sldId="353"/>
            <ac:spMk id="1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434" v="112" actId="1076"/>
          <ac:spMkLst>
            <pc:docMk/>
            <pc:sldMk cId="3360582082" sldId="353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450" v="113" actId="1076"/>
          <ac:spMkLst>
            <pc:docMk/>
            <pc:sldMk cId="3360582082" sldId="353"/>
            <ac:spMk id="1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481" v="114" actId="1076"/>
          <ac:spMkLst>
            <pc:docMk/>
            <pc:sldMk cId="3360582082" sldId="353"/>
            <ac:spMk id="15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1B8DF27E-9A0D-1F52-2ECC-84A28AF995C8}" dt="2025-03-24T12:22:02.169" v="109"/>
          <ac:spMkLst>
            <pc:docMk/>
            <pc:sldMk cId="3360582082" sldId="353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575" v="119" actId="1076"/>
          <ac:spMkLst>
            <pc:docMk/>
            <pc:sldMk cId="3360582082" sldId="353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591" v="120" actId="1076"/>
          <ac:spMkLst>
            <pc:docMk/>
            <pc:sldMk cId="3360582082" sldId="353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622" v="121" actId="1076"/>
          <ac:spMkLst>
            <pc:docMk/>
            <pc:sldMk cId="3360582082" sldId="353"/>
            <ac:spMk id="2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637" v="122" actId="1076"/>
          <ac:spMkLst>
            <pc:docMk/>
            <pc:sldMk cId="3360582082" sldId="353"/>
            <ac:spMk id="2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653" v="123" actId="1076"/>
          <ac:spMkLst>
            <pc:docMk/>
            <pc:sldMk cId="3360582082" sldId="353"/>
            <ac:spMk id="3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2:10.669" v="124" actId="1076"/>
          <ac:spMkLst>
            <pc:docMk/>
            <pc:sldMk cId="3360582082" sldId="353"/>
            <ac:spMk id="31" creationId="{00000000-0000-0000-0000-000000000000}"/>
          </ac:spMkLst>
        </pc:spChg>
        <pc:cxnChg chg="mod">
          <ac:chgData name="VILLARROYA FERNANDEZ SEBASTIAN" userId="S::s.villarroya@usc.es::a689906c-e6d8-4d5e-9ef8-39c4eb118146" providerId="AD" clId="Web-{1B8DF27E-9A0D-1F52-2ECC-84A28AF995C8}" dt="2025-03-24T12:22:10.497" v="115" actId="1076"/>
          <ac:cxnSpMkLst>
            <pc:docMk/>
            <pc:sldMk cId="3360582082" sldId="353"/>
            <ac:cxnSpMk id="20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22:10.512" v="116" actId="1076"/>
          <ac:cxnSpMkLst>
            <pc:docMk/>
            <pc:sldMk cId="3360582082" sldId="353"/>
            <ac:cxnSpMk id="21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22:10.528" v="117" actId="1076"/>
          <ac:cxnSpMkLst>
            <pc:docMk/>
            <pc:sldMk cId="3360582082" sldId="353"/>
            <ac:cxnSpMk id="22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22:10.559" v="118" actId="1076"/>
          <ac:cxnSpMkLst>
            <pc:docMk/>
            <pc:sldMk cId="3360582082" sldId="353"/>
            <ac:cxnSpMk id="23" creationId="{00000000-0000-0000-0000-000000000000}"/>
          </ac:cxnSpMkLst>
        </pc:cxnChg>
      </pc:sldChg>
      <pc:sldChg chg="delSp modSp delAnim">
        <pc:chgData name="VILLARROYA FERNANDEZ SEBASTIAN" userId="S::s.villarroya@usc.es::a689906c-e6d8-4d5e-9ef8-39c4eb118146" providerId="AD" clId="Web-{1B8DF27E-9A0D-1F52-2ECC-84A28AF995C8}" dt="2025-03-24T12:24:36.172" v="156"/>
        <pc:sldMkLst>
          <pc:docMk/>
          <pc:sldMk cId="1602521009" sldId="354"/>
        </pc:sldMkLst>
        <pc:spChg chg="del mod">
          <ac:chgData name="VILLARROYA FERNANDEZ SEBASTIAN" userId="S::s.villarroya@usc.es::a689906c-e6d8-4d5e-9ef8-39c4eb118146" providerId="AD" clId="Web-{1B8DF27E-9A0D-1F52-2ECC-84A28AF995C8}" dt="2025-03-24T12:24:36.172" v="156"/>
          <ac:spMkLst>
            <pc:docMk/>
            <pc:sldMk cId="1602521009" sldId="354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15.859" v="145" actId="20577"/>
          <ac:spMkLst>
            <pc:docMk/>
            <pc:sldMk cId="1602521009" sldId="354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140" v="146" actId="1076"/>
          <ac:spMkLst>
            <pc:docMk/>
            <pc:sldMk cId="1602521009" sldId="354"/>
            <ac:spMk id="3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172" v="147" actId="1076"/>
          <ac:spMkLst>
            <pc:docMk/>
            <pc:sldMk cId="1602521009" sldId="354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203" v="148" actId="1076"/>
          <ac:spMkLst>
            <pc:docMk/>
            <pc:sldMk cId="1602521009" sldId="354"/>
            <ac:spMk id="3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250" v="150" actId="1076"/>
          <ac:spMkLst>
            <pc:docMk/>
            <pc:sldMk cId="1602521009" sldId="354"/>
            <ac:spMk id="3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281" v="151" actId="1076"/>
          <ac:spMkLst>
            <pc:docMk/>
            <pc:sldMk cId="1602521009" sldId="354"/>
            <ac:spMk id="3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328" v="152" actId="1076"/>
          <ac:spMkLst>
            <pc:docMk/>
            <pc:sldMk cId="1602521009" sldId="354"/>
            <ac:spMk id="3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4:32.359" v="153" actId="1076"/>
          <ac:spMkLst>
            <pc:docMk/>
            <pc:sldMk cId="1602521009" sldId="354"/>
            <ac:spMk id="40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1B8DF27E-9A0D-1F52-2ECC-84A28AF995C8}" dt="2025-03-24T12:24:32.391" v="154" actId="1076"/>
          <ac:graphicFrameMkLst>
            <pc:docMk/>
            <pc:sldMk cId="1602521009" sldId="354"/>
            <ac:graphicFrameMk id="42" creationId="{00000000-0000-0000-0000-000000000000}"/>
          </ac:graphicFrameMkLst>
        </pc:graphicFrameChg>
        <pc:cxnChg chg="mod">
          <ac:chgData name="VILLARROYA FERNANDEZ SEBASTIAN" userId="S::s.villarroya@usc.es::a689906c-e6d8-4d5e-9ef8-39c4eb118146" providerId="AD" clId="Web-{1B8DF27E-9A0D-1F52-2ECC-84A28AF995C8}" dt="2025-03-24T12:24:32.234" v="149" actId="1076"/>
          <ac:cxnSpMkLst>
            <pc:docMk/>
            <pc:sldMk cId="1602521009" sldId="354"/>
            <ac:cxnSpMk id="3" creationId="{00000000-0000-0000-0000-000000000000}"/>
          </ac:cxnSpMkLst>
        </pc:cxnChg>
      </pc:sldChg>
      <pc:sldChg chg="addSp delSp modSp addAnim delAnim">
        <pc:chgData name="VILLARROYA FERNANDEZ SEBASTIAN" userId="S::s.villarroya@usc.es::a689906c-e6d8-4d5e-9ef8-39c4eb118146" providerId="AD" clId="Web-{1B8DF27E-9A0D-1F52-2ECC-84A28AF995C8}" dt="2025-03-24T12:23:27.483" v="143"/>
        <pc:sldMkLst>
          <pc:docMk/>
          <pc:sldMk cId="2125074417" sldId="355"/>
        </pc:sldMkLst>
        <pc:spChg chg="mod">
          <ac:chgData name="VILLARROYA FERNANDEZ SEBASTIAN" userId="S::s.villarroya@usc.es::a689906c-e6d8-4d5e-9ef8-39c4eb118146" providerId="AD" clId="Web-{1B8DF27E-9A0D-1F52-2ECC-84A28AF995C8}" dt="2025-03-24T12:22:41.060" v="125" actId="20577"/>
          <ac:spMkLst>
            <pc:docMk/>
            <pc:sldMk cId="2125074417" sldId="355"/>
            <ac:spMk id="2" creationId="{479949E9-01A0-3835-D143-19A0ED9451B9}"/>
          </ac:spMkLst>
        </pc:spChg>
        <pc:spChg chg="add">
          <ac:chgData name="VILLARROYA FERNANDEZ SEBASTIAN" userId="S::s.villarroya@usc.es::a689906c-e6d8-4d5e-9ef8-39c4eb118146" providerId="AD" clId="Web-{1B8DF27E-9A0D-1F52-2ECC-84A28AF995C8}" dt="2025-03-24T12:22:51.466" v="126"/>
          <ac:spMkLst>
            <pc:docMk/>
            <pc:sldMk cId="2125074417" sldId="355"/>
            <ac:spMk id="4" creationId="{A672C51E-A788-C132-B536-584B6DA1F22B}"/>
          </ac:spMkLst>
        </pc:spChg>
        <pc:spChg chg="add">
          <ac:chgData name="VILLARROYA FERNANDEZ SEBASTIAN" userId="S::s.villarroya@usc.es::a689906c-e6d8-4d5e-9ef8-39c4eb118146" providerId="AD" clId="Web-{1B8DF27E-9A0D-1F52-2ECC-84A28AF995C8}" dt="2025-03-24T12:22:51.498" v="127"/>
          <ac:spMkLst>
            <pc:docMk/>
            <pc:sldMk cId="2125074417" sldId="355"/>
            <ac:spMk id="6" creationId="{F2AE3571-DA7A-013D-0C7F-0EDB32A5FF24}"/>
          </ac:spMkLst>
        </pc:spChg>
        <pc:spChg chg="add mod">
          <ac:chgData name="VILLARROYA FERNANDEZ SEBASTIAN" userId="S::s.villarroya@usc.es::a689906c-e6d8-4d5e-9ef8-39c4eb118146" providerId="AD" clId="Web-{1B8DF27E-9A0D-1F52-2ECC-84A28AF995C8}" dt="2025-03-24T12:22:59.295" v="140" actId="20577"/>
          <ac:spMkLst>
            <pc:docMk/>
            <pc:sldMk cId="2125074417" sldId="355"/>
            <ac:spMk id="8" creationId="{225BF3AB-DB3C-E7E3-EBEC-803C1DEA93C4}"/>
          </ac:spMkLst>
        </pc:spChg>
        <pc:spChg chg="add">
          <ac:chgData name="VILLARROYA FERNANDEZ SEBASTIAN" userId="S::s.villarroya@usc.es::a689906c-e6d8-4d5e-9ef8-39c4eb118146" providerId="AD" clId="Web-{1B8DF27E-9A0D-1F52-2ECC-84A28AF995C8}" dt="2025-03-24T12:22:51.576" v="130"/>
          <ac:spMkLst>
            <pc:docMk/>
            <pc:sldMk cId="2125074417" sldId="355"/>
            <ac:spMk id="12" creationId="{BE9583BA-647E-43AE-0CD3-615ABA4F552D}"/>
          </ac:spMkLst>
        </pc:spChg>
        <pc:spChg chg="add">
          <ac:chgData name="VILLARROYA FERNANDEZ SEBASTIAN" userId="S::s.villarroya@usc.es::a689906c-e6d8-4d5e-9ef8-39c4eb118146" providerId="AD" clId="Web-{1B8DF27E-9A0D-1F52-2ECC-84A28AF995C8}" dt="2025-03-24T12:22:51.591" v="131"/>
          <ac:spMkLst>
            <pc:docMk/>
            <pc:sldMk cId="2125074417" sldId="355"/>
            <ac:spMk id="14" creationId="{CE1DC1BD-A0FA-1346-D1A7-7A0AF769B578}"/>
          </ac:spMkLst>
        </pc:spChg>
        <pc:spChg chg="add del">
          <ac:chgData name="VILLARROYA FERNANDEZ SEBASTIAN" userId="S::s.villarroya@usc.es::a689906c-e6d8-4d5e-9ef8-39c4eb118146" providerId="AD" clId="Web-{1B8DF27E-9A0D-1F52-2ECC-84A28AF995C8}" dt="2025-03-24T12:23:27.483" v="143"/>
          <ac:spMkLst>
            <pc:docMk/>
            <pc:sldMk cId="2125074417" sldId="355"/>
            <ac:spMk id="20" creationId="{C72C88A2-3CC5-4840-7698-50FF0B77E4AD}"/>
          </ac:spMkLst>
        </pc:spChg>
        <pc:spChg chg="add del">
          <ac:chgData name="VILLARROYA FERNANDEZ SEBASTIAN" userId="S::s.villarroya@usc.es::a689906c-e6d8-4d5e-9ef8-39c4eb118146" providerId="AD" clId="Web-{1B8DF27E-9A0D-1F52-2ECC-84A28AF995C8}" dt="2025-03-24T12:23:14.404" v="142"/>
          <ac:spMkLst>
            <pc:docMk/>
            <pc:sldMk cId="2125074417" sldId="355"/>
            <ac:spMk id="25" creationId="{FDA39738-91F0-83F4-03F5-68E02848C023}"/>
          </ac:spMkLst>
        </pc:spChg>
        <pc:cxnChg chg="add">
          <ac:chgData name="VILLARROYA FERNANDEZ SEBASTIAN" userId="S::s.villarroya@usc.es::a689906c-e6d8-4d5e-9ef8-39c4eb118146" providerId="AD" clId="Web-{1B8DF27E-9A0D-1F52-2ECC-84A28AF995C8}" dt="2025-03-24T12:22:51.545" v="129"/>
          <ac:cxnSpMkLst>
            <pc:docMk/>
            <pc:sldMk cId="2125074417" sldId="355"/>
            <ac:cxnSpMk id="10" creationId="{205A198C-EA92-8227-B60D-9B35C76A6FB3}"/>
          </ac:cxnSpMkLst>
        </pc:cxnChg>
        <pc:cxnChg chg="add del">
          <ac:chgData name="VILLARROYA FERNANDEZ SEBASTIAN" userId="S::s.villarroya@usc.es::a689906c-e6d8-4d5e-9ef8-39c4eb118146" providerId="AD" clId="Web-{1B8DF27E-9A0D-1F52-2ECC-84A28AF995C8}" dt="2025-03-24T12:23:08.482" v="141"/>
          <ac:cxnSpMkLst>
            <pc:docMk/>
            <pc:sldMk cId="2125074417" sldId="355"/>
            <ac:cxnSpMk id="22" creationId="{48616080-F9E3-0104-344A-225CA34BDBCB}"/>
          </ac:cxnSpMkLst>
        </pc:cxnChg>
      </pc:sldChg>
      <pc:sldChg chg="modSp addAnim delAnim">
        <pc:chgData name="VILLARROYA FERNANDEZ SEBASTIAN" userId="S::s.villarroya@usc.es::a689906c-e6d8-4d5e-9ef8-39c4eb118146" providerId="AD" clId="Web-{1B8DF27E-9A0D-1F52-2ECC-84A28AF995C8}" dt="2025-03-24T12:21:39.121" v="107" actId="1076"/>
        <pc:sldMkLst>
          <pc:docMk/>
          <pc:sldMk cId="892879880" sldId="356"/>
        </pc:sldMkLst>
        <pc:spChg chg="mod">
          <ac:chgData name="VILLARROYA FERNANDEZ SEBASTIAN" userId="S::s.villarroya@usc.es::a689906c-e6d8-4d5e-9ef8-39c4eb118146" providerId="AD" clId="Web-{1B8DF27E-9A0D-1F52-2ECC-84A28AF995C8}" dt="2025-03-24T12:21:38.918" v="99" actId="1076"/>
          <ac:spMkLst>
            <pc:docMk/>
            <pc:sldMk cId="892879880" sldId="356"/>
            <ac:spMk id="1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38.934" v="100" actId="1076"/>
          <ac:spMkLst>
            <pc:docMk/>
            <pc:sldMk cId="892879880" sldId="356"/>
            <ac:spMk id="1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38.965" v="101" actId="1076"/>
          <ac:spMkLst>
            <pc:docMk/>
            <pc:sldMk cId="892879880" sldId="356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39.012" v="103" actId="1076"/>
          <ac:spMkLst>
            <pc:docMk/>
            <pc:sldMk cId="892879880" sldId="356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39.043" v="104" actId="1076"/>
          <ac:spMkLst>
            <pc:docMk/>
            <pc:sldMk cId="892879880" sldId="356"/>
            <ac:spMk id="2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39.074" v="105" actId="1076"/>
          <ac:spMkLst>
            <pc:docMk/>
            <pc:sldMk cId="892879880" sldId="356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39.121" v="107" actId="1076"/>
          <ac:spMkLst>
            <pc:docMk/>
            <pc:sldMk cId="892879880" sldId="356"/>
            <ac:spMk id="2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21:29.043" v="98" actId="20577"/>
          <ac:spMkLst>
            <pc:docMk/>
            <pc:sldMk cId="892879880" sldId="356"/>
            <ac:spMk id="25" creationId="{00000000-0000-0000-0000-000000000000}"/>
          </ac:spMkLst>
        </pc:spChg>
        <pc:cxnChg chg="mod">
          <ac:chgData name="VILLARROYA FERNANDEZ SEBASTIAN" userId="S::s.villarroya@usc.es::a689906c-e6d8-4d5e-9ef8-39c4eb118146" providerId="AD" clId="Web-{1B8DF27E-9A0D-1F52-2ECC-84A28AF995C8}" dt="2025-03-24T12:21:39.090" v="106" actId="1076"/>
          <ac:cxnSpMkLst>
            <pc:docMk/>
            <pc:sldMk cId="892879880" sldId="356"/>
            <ac:cxnSpMk id="4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21:38.981" v="102" actId="1076"/>
          <ac:cxnSpMkLst>
            <pc:docMk/>
            <pc:sldMk cId="892879880" sldId="356"/>
            <ac:cxnSpMk id="14" creationId="{00000000-0000-0000-0000-000000000000}"/>
          </ac:cxnSpMkLst>
        </pc:cxnChg>
      </pc:sldChg>
      <pc:sldChg chg="delSp modSp delAnim">
        <pc:chgData name="VILLARROYA FERNANDEZ SEBASTIAN" userId="S::s.villarroya@usc.es::a689906c-e6d8-4d5e-9ef8-39c4eb118146" providerId="AD" clId="Web-{1B8DF27E-9A0D-1F52-2ECC-84A28AF995C8}" dt="2025-03-24T12:39:03.144" v="189" actId="20577"/>
        <pc:sldMkLst>
          <pc:docMk/>
          <pc:sldMk cId="2503482348" sldId="357"/>
        </pc:sldMkLst>
        <pc:spChg chg="mod">
          <ac:chgData name="VILLARROYA FERNANDEZ SEBASTIAN" userId="S::s.villarroya@usc.es::a689906c-e6d8-4d5e-9ef8-39c4eb118146" providerId="AD" clId="Web-{1B8DF27E-9A0D-1F52-2ECC-84A28AF995C8}" dt="2025-03-24T12:39:03.144" v="189" actId="20577"/>
          <ac:spMkLst>
            <pc:docMk/>
            <pc:sldMk cId="2503482348" sldId="357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19:21.415" v="39" actId="1076"/>
          <ac:spMkLst>
            <pc:docMk/>
            <pc:sldMk cId="2503482348" sldId="357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19:21.446" v="40" actId="1076"/>
          <ac:spMkLst>
            <pc:docMk/>
            <pc:sldMk cId="2503482348" sldId="357"/>
            <ac:spMk id="28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1B8DF27E-9A0D-1F52-2ECC-84A28AF995C8}" dt="2025-03-24T12:17:41.851" v="9"/>
          <ac:spMkLst>
            <pc:docMk/>
            <pc:sldMk cId="2503482348" sldId="357"/>
            <ac:spMk id="31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1B8DF27E-9A0D-1F52-2ECC-84A28AF995C8}" dt="2025-03-24T12:17:40.132" v="8"/>
          <ac:spMkLst>
            <pc:docMk/>
            <pc:sldMk cId="2503482348" sldId="357"/>
            <ac:spMk id="32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1B8DF27E-9A0D-1F52-2ECC-84A28AF995C8}" dt="2025-03-24T12:11:56.656" v="3"/>
          <ac:spMkLst>
            <pc:docMk/>
            <pc:sldMk cId="2503482348" sldId="357"/>
            <ac:spMk id="34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1B8DF27E-9A0D-1F52-2ECC-84A28AF995C8}" dt="2025-03-24T12:18:59.946" v="38" actId="1076"/>
          <ac:graphicFrameMkLst>
            <pc:docMk/>
            <pc:sldMk cId="2503482348" sldId="357"/>
            <ac:graphicFrameMk id="26" creationId="{00000000-0000-0000-0000-000000000000}"/>
          </ac:graphicFrameMkLst>
        </pc:graphicFrameChg>
        <pc:graphicFrameChg chg="del">
          <ac:chgData name="VILLARROYA FERNANDEZ SEBASTIAN" userId="S::s.villarroya@usc.es::a689906c-e6d8-4d5e-9ef8-39c4eb118146" providerId="AD" clId="Web-{1B8DF27E-9A0D-1F52-2ECC-84A28AF995C8}" dt="2025-03-24T12:17:25.350" v="6"/>
          <ac:graphicFrameMkLst>
            <pc:docMk/>
            <pc:sldMk cId="2503482348" sldId="357"/>
            <ac:graphicFrameMk id="33" creationId="{00000000-0000-0000-0000-000000000000}"/>
          </ac:graphicFrameMkLst>
        </pc:graphicFrameChg>
        <pc:cxnChg chg="mod">
          <ac:chgData name="VILLARROYA FERNANDEZ SEBASTIAN" userId="S::s.villarroya@usc.es::a689906c-e6d8-4d5e-9ef8-39c4eb118146" providerId="AD" clId="Web-{1B8DF27E-9A0D-1F52-2ECC-84A28AF995C8}" dt="2025-03-24T12:19:21.462" v="41" actId="1076"/>
          <ac:cxnSpMkLst>
            <pc:docMk/>
            <pc:sldMk cId="2503482348" sldId="357"/>
            <ac:cxnSpMk id="29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19:21.493" v="42" actId="1076"/>
          <ac:cxnSpMkLst>
            <pc:docMk/>
            <pc:sldMk cId="2503482348" sldId="357"/>
            <ac:cxnSpMk id="30" creationId="{00000000-0000-0000-0000-000000000000}"/>
          </ac:cxnSpMkLst>
        </pc:cxnChg>
      </pc:sldChg>
      <pc:sldChg chg="delSp modSp del delAnim">
        <pc:chgData name="VILLARROYA FERNANDEZ SEBASTIAN" userId="S::s.villarroya@usc.es::a689906c-e6d8-4d5e-9ef8-39c4eb118146" providerId="AD" clId="Web-{1B8DF27E-9A0D-1F52-2ECC-84A28AF995C8}" dt="2025-03-24T12:44:50.151" v="195"/>
        <pc:sldMkLst>
          <pc:docMk/>
          <pc:sldMk cId="2155590567" sldId="358"/>
        </pc:sldMkLst>
        <pc:spChg chg="mod">
          <ac:chgData name="VILLARROYA FERNANDEZ SEBASTIAN" userId="S::s.villarroya@usc.es::a689906c-e6d8-4d5e-9ef8-39c4eb118146" providerId="AD" clId="Web-{1B8DF27E-9A0D-1F52-2ECC-84A28AF995C8}" dt="2025-03-24T12:38:28.205" v="166" actId="1076"/>
          <ac:spMkLst>
            <pc:docMk/>
            <pc:sldMk cId="2155590567" sldId="358"/>
            <ac:spMk id="2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38:28.237" v="167" actId="1076"/>
          <ac:spMkLst>
            <pc:docMk/>
            <pc:sldMk cId="2155590567" sldId="358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38:51.612" v="182" actId="20577"/>
          <ac:spMkLst>
            <pc:docMk/>
            <pc:sldMk cId="2155590567" sldId="358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2:38:28.299" v="169" actId="1076"/>
          <ac:spMkLst>
            <pc:docMk/>
            <pc:sldMk cId="2155590567" sldId="358"/>
            <ac:spMk id="35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1B8DF27E-9A0D-1F52-2ECC-84A28AF995C8}" dt="2025-03-24T12:38:11.408" v="163"/>
          <ac:spMkLst>
            <pc:docMk/>
            <pc:sldMk cId="2155590567" sldId="358"/>
            <ac:spMk id="38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1B8DF27E-9A0D-1F52-2ECC-84A28AF995C8}" dt="2025-03-24T12:31:36.165" v="157"/>
          <ac:spMkLst>
            <pc:docMk/>
            <pc:sldMk cId="2155590567" sldId="358"/>
            <ac:spMk id="39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1B8DF27E-9A0D-1F52-2ECC-84A28AF995C8}" dt="2025-03-24T12:38:16.752" v="164" actId="1076"/>
          <ac:graphicFrameMkLst>
            <pc:docMk/>
            <pc:sldMk cId="2155590567" sldId="358"/>
            <ac:graphicFrameMk id="20" creationId="{00000000-0000-0000-0000-000000000000}"/>
          </ac:graphicFrameMkLst>
        </pc:graphicFrameChg>
        <pc:cxnChg chg="mod">
          <ac:chgData name="VILLARROYA FERNANDEZ SEBASTIAN" userId="S::s.villarroya@usc.es::a689906c-e6d8-4d5e-9ef8-39c4eb118146" providerId="AD" clId="Web-{1B8DF27E-9A0D-1F52-2ECC-84A28AF995C8}" dt="2025-03-24T12:38:28.268" v="168" actId="1076"/>
          <ac:cxnSpMkLst>
            <pc:docMk/>
            <pc:sldMk cId="2155590567" sldId="358"/>
            <ac:cxnSpMk id="23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38:28.346" v="170" actId="1076"/>
          <ac:cxnSpMkLst>
            <pc:docMk/>
            <pc:sldMk cId="2155590567" sldId="358"/>
            <ac:cxnSpMk id="36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2:38:28.362" v="171" actId="1076"/>
          <ac:cxnSpMkLst>
            <pc:docMk/>
            <pc:sldMk cId="2155590567" sldId="358"/>
            <ac:cxnSpMk id="37" creationId="{00000000-0000-0000-0000-000000000000}"/>
          </ac:cxnSpMkLst>
        </pc:cxnChg>
      </pc:sldChg>
      <pc:sldChg chg="del">
        <pc:chgData name="VILLARROYA FERNANDEZ SEBASTIAN" userId="S::s.villarroya@usc.es::a689906c-e6d8-4d5e-9ef8-39c4eb118146" providerId="AD" clId="Web-{1B8DF27E-9A0D-1F52-2ECC-84A28AF995C8}" dt="2025-03-24T12:43:53.134" v="192"/>
        <pc:sldMkLst>
          <pc:docMk/>
          <pc:sldMk cId="2759743806" sldId="359"/>
        </pc:sldMkLst>
      </pc:sldChg>
      <pc:sldChg chg="modSp add del">
        <pc:chgData name="VILLARROYA FERNANDEZ SEBASTIAN" userId="S::s.villarroya@usc.es::a689906c-e6d8-4d5e-9ef8-39c4eb118146" providerId="AD" clId="Web-{1B8DF27E-9A0D-1F52-2ECC-84A28AF995C8}" dt="2025-03-24T12:44:26.104" v="194"/>
        <pc:sldMkLst>
          <pc:docMk/>
          <pc:sldMk cId="3399986747" sldId="360"/>
        </pc:sldMkLst>
        <pc:spChg chg="mod">
          <ac:chgData name="VILLARROYA FERNANDEZ SEBASTIAN" userId="S::s.villarroya@usc.es::a689906c-e6d8-4d5e-9ef8-39c4eb118146" providerId="AD" clId="Web-{1B8DF27E-9A0D-1F52-2ECC-84A28AF995C8}" dt="2025-03-24T12:42:16.742" v="191" actId="20577"/>
          <ac:spMkLst>
            <pc:docMk/>
            <pc:sldMk cId="3399986747" sldId="360"/>
            <ac:spMk id="25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1B8DF27E-9A0D-1F52-2ECC-84A28AF995C8}" dt="2025-03-24T13:00:42.219" v="204" actId="20577"/>
        <pc:sldMkLst>
          <pc:docMk/>
          <pc:sldMk cId="3650474225" sldId="362"/>
        </pc:sldMkLst>
        <pc:spChg chg="mod">
          <ac:chgData name="VILLARROYA FERNANDEZ SEBASTIAN" userId="S::s.villarroya@usc.es::a689906c-e6d8-4d5e-9ef8-39c4eb118146" providerId="AD" clId="Web-{1B8DF27E-9A0D-1F52-2ECC-84A28AF995C8}" dt="2025-03-24T13:00:42.219" v="204" actId="20577"/>
          <ac:spMkLst>
            <pc:docMk/>
            <pc:sldMk cId="3650474225" sldId="362"/>
            <ac:spMk id="25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1B8DF27E-9A0D-1F52-2ECC-84A28AF995C8}" dt="2025-03-24T13:02:09.189" v="235" actId="1076"/>
        <pc:sldMkLst>
          <pc:docMk/>
          <pc:sldMk cId="2366348100" sldId="363"/>
        </pc:sldMkLst>
        <pc:spChg chg="mod">
          <ac:chgData name="VILLARROYA FERNANDEZ SEBASTIAN" userId="S::s.villarroya@usc.es::a689906c-e6d8-4d5e-9ef8-39c4eb118146" providerId="AD" clId="Web-{1B8DF27E-9A0D-1F52-2ECC-84A28AF995C8}" dt="2025-03-24T13:02:08.689" v="213" actId="1076"/>
          <ac:spMkLst>
            <pc:docMk/>
            <pc:sldMk cId="2366348100" sldId="363"/>
            <ac:spMk id="1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705" v="214" actId="1076"/>
          <ac:spMkLst>
            <pc:docMk/>
            <pc:sldMk cId="2366348100" sldId="363"/>
            <ac:spMk id="1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736" v="215" actId="1076"/>
          <ac:spMkLst>
            <pc:docMk/>
            <pc:sldMk cId="2366348100" sldId="363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752" v="216" actId="1076"/>
          <ac:spMkLst>
            <pc:docMk/>
            <pc:sldMk cId="2366348100" sldId="363"/>
            <ac:spMk id="1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768" v="217" actId="1076"/>
          <ac:spMkLst>
            <pc:docMk/>
            <pc:sldMk cId="2366348100" sldId="363"/>
            <ac:spMk id="1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814" v="218" actId="1076"/>
          <ac:spMkLst>
            <pc:docMk/>
            <pc:sldMk cId="2366348100" sldId="363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830" v="219" actId="1076"/>
          <ac:spMkLst>
            <pc:docMk/>
            <pc:sldMk cId="2366348100" sldId="363"/>
            <ac:spMk id="2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861" v="220" actId="1076"/>
          <ac:spMkLst>
            <pc:docMk/>
            <pc:sldMk cId="2366348100" sldId="363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908" v="221" actId="1076"/>
          <ac:spMkLst>
            <pc:docMk/>
            <pc:sldMk cId="2366348100" sldId="363"/>
            <ac:spMk id="2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1:55.783" v="212" actId="20577"/>
          <ac:spMkLst>
            <pc:docMk/>
            <pc:sldMk cId="2366348100" sldId="363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8.924" v="222" actId="1076"/>
          <ac:spMkLst>
            <pc:docMk/>
            <pc:sldMk cId="2366348100" sldId="363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9.049" v="228" actId="1076"/>
          <ac:spMkLst>
            <pc:docMk/>
            <pc:sldMk cId="2366348100" sldId="363"/>
            <ac:spMk id="3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9.064" v="229" actId="1076"/>
          <ac:spMkLst>
            <pc:docMk/>
            <pc:sldMk cId="2366348100" sldId="363"/>
            <ac:spMk id="3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9.080" v="230" actId="1076"/>
          <ac:spMkLst>
            <pc:docMk/>
            <pc:sldMk cId="2366348100" sldId="363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9.111" v="231" actId="1076"/>
          <ac:spMkLst>
            <pc:docMk/>
            <pc:sldMk cId="2366348100" sldId="363"/>
            <ac:spMk id="3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9.127" v="232" actId="1076"/>
          <ac:spMkLst>
            <pc:docMk/>
            <pc:sldMk cId="2366348100" sldId="363"/>
            <ac:spMk id="3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B8DF27E-9A0D-1F52-2ECC-84A28AF995C8}" dt="2025-03-24T13:02:09.189" v="235" actId="1076"/>
          <ac:spMkLst>
            <pc:docMk/>
            <pc:sldMk cId="2366348100" sldId="363"/>
            <ac:spMk id="39" creationId="{00000000-0000-0000-0000-000000000000}"/>
          </ac:spMkLst>
        </pc:spChg>
        <pc:cxnChg chg="mod">
          <ac:chgData name="VILLARROYA FERNANDEZ SEBASTIAN" userId="S::s.villarroya@usc.es::a689906c-e6d8-4d5e-9ef8-39c4eb118146" providerId="AD" clId="Web-{1B8DF27E-9A0D-1F52-2ECC-84A28AF995C8}" dt="2025-03-24T13:02:08.939" v="223" actId="1076"/>
          <ac:cxnSpMkLst>
            <pc:docMk/>
            <pc:sldMk cId="2366348100" sldId="363"/>
            <ac:cxnSpMk id="27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3:02:08.955" v="224" actId="1076"/>
          <ac:cxnSpMkLst>
            <pc:docMk/>
            <pc:sldMk cId="2366348100" sldId="363"/>
            <ac:cxnSpMk id="28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3:02:08.986" v="225" actId="1076"/>
          <ac:cxnSpMkLst>
            <pc:docMk/>
            <pc:sldMk cId="2366348100" sldId="363"/>
            <ac:cxnSpMk id="29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3:02:09.002" v="226" actId="1076"/>
          <ac:cxnSpMkLst>
            <pc:docMk/>
            <pc:sldMk cId="2366348100" sldId="363"/>
            <ac:cxnSpMk id="30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3:02:09.017" v="227" actId="1076"/>
          <ac:cxnSpMkLst>
            <pc:docMk/>
            <pc:sldMk cId="2366348100" sldId="363"/>
            <ac:cxnSpMk id="31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3:02:09.142" v="233" actId="1076"/>
          <ac:cxnSpMkLst>
            <pc:docMk/>
            <pc:sldMk cId="2366348100" sldId="363"/>
            <ac:cxnSpMk id="37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1B8DF27E-9A0D-1F52-2ECC-84A28AF995C8}" dt="2025-03-24T13:02:09.158" v="234" actId="1076"/>
          <ac:cxnSpMkLst>
            <pc:docMk/>
            <pc:sldMk cId="2366348100" sldId="363"/>
            <ac:cxnSpMk id="38" creationId="{00000000-0000-0000-0000-000000000000}"/>
          </ac:cxnSpMkLst>
        </pc:cxnChg>
      </pc:sldChg>
      <pc:sldChg chg="modSp">
        <pc:chgData name="VILLARROYA FERNANDEZ SEBASTIAN" userId="S::s.villarroya@usc.es::a689906c-e6d8-4d5e-9ef8-39c4eb118146" providerId="AD" clId="Web-{1B8DF27E-9A0D-1F52-2ECC-84A28AF995C8}" dt="2025-03-24T13:03:18.831" v="237" actId="20577"/>
        <pc:sldMkLst>
          <pc:docMk/>
          <pc:sldMk cId="3153085927" sldId="364"/>
        </pc:sldMkLst>
        <pc:spChg chg="mod">
          <ac:chgData name="VILLARROYA FERNANDEZ SEBASTIAN" userId="S::s.villarroya@usc.es::a689906c-e6d8-4d5e-9ef8-39c4eb118146" providerId="AD" clId="Web-{1B8DF27E-9A0D-1F52-2ECC-84A28AF995C8}" dt="2025-03-24T13:03:18.831" v="237" actId="20577"/>
          <ac:spMkLst>
            <pc:docMk/>
            <pc:sldMk cId="3153085927" sldId="364"/>
            <ac:spMk id="25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1B8DF27E-9A0D-1F52-2ECC-84A28AF995C8}" dt="2025-03-24T12:48:59.547" v="197" actId="20577"/>
        <pc:sldMkLst>
          <pc:docMk/>
          <pc:sldMk cId="3910363856" sldId="365"/>
        </pc:sldMkLst>
        <pc:spChg chg="mod">
          <ac:chgData name="VILLARROYA FERNANDEZ SEBASTIAN" userId="S::s.villarroya@usc.es::a689906c-e6d8-4d5e-9ef8-39c4eb118146" providerId="AD" clId="Web-{1B8DF27E-9A0D-1F52-2ECC-84A28AF995C8}" dt="2025-03-24T12:48:59.547" v="197" actId="20577"/>
          <ac:spMkLst>
            <pc:docMk/>
            <pc:sldMk cId="3910363856" sldId="365"/>
            <ac:spMk id="25" creationId="{00000000-0000-0000-0000-000000000000}"/>
          </ac:spMkLst>
        </pc:spChg>
      </pc:sldChg>
      <pc:sldChg chg="del">
        <pc:chgData name="VILLARROYA FERNANDEZ SEBASTIAN" userId="S::s.villarroya@usc.es::a689906c-e6d8-4d5e-9ef8-39c4eb118146" providerId="AD" clId="Web-{1B8DF27E-9A0D-1F52-2ECC-84A28AF995C8}" dt="2025-03-24T12:53:18.897" v="198"/>
        <pc:sldMkLst>
          <pc:docMk/>
          <pc:sldMk cId="3006350146" sldId="366"/>
        </pc:sldMkLst>
      </pc:sldChg>
      <pc:sldChg chg="del">
        <pc:chgData name="VILLARROYA FERNANDEZ SEBASTIAN" userId="S::s.villarroya@usc.es::a689906c-e6d8-4d5e-9ef8-39c4eb118146" providerId="AD" clId="Web-{1B8DF27E-9A0D-1F52-2ECC-84A28AF995C8}" dt="2025-03-24T12:53:21.084" v="199"/>
        <pc:sldMkLst>
          <pc:docMk/>
          <pc:sldMk cId="3406123288" sldId="367"/>
        </pc:sldMkLst>
      </pc:sldChg>
      <pc:sldChg chg="modSp">
        <pc:chgData name="VILLARROYA FERNANDEZ SEBASTIAN" userId="S::s.villarroya@usc.es::a689906c-e6d8-4d5e-9ef8-39c4eb118146" providerId="AD" clId="Web-{1B8DF27E-9A0D-1F52-2ECC-84A28AF995C8}" dt="2025-03-24T12:53:52.725" v="202" actId="20577"/>
        <pc:sldMkLst>
          <pc:docMk/>
          <pc:sldMk cId="2040608874" sldId="371"/>
        </pc:sldMkLst>
        <pc:spChg chg="mod">
          <ac:chgData name="VILLARROYA FERNANDEZ SEBASTIAN" userId="S::s.villarroya@usc.es::a689906c-e6d8-4d5e-9ef8-39c4eb118146" providerId="AD" clId="Web-{1B8DF27E-9A0D-1F52-2ECC-84A28AF995C8}" dt="2025-03-24T12:53:52.725" v="202" actId="20577"/>
          <ac:spMkLst>
            <pc:docMk/>
            <pc:sldMk cId="2040608874" sldId="371"/>
            <ac:spMk id="2" creationId="{3A3DB8B1-4BCA-6CEA-4353-B76539FD4159}"/>
          </ac:spMkLst>
        </pc:spChg>
      </pc:sldChg>
    </pc:docChg>
  </pc:docChgLst>
  <pc:docChgLst>
    <pc:chgData name="VILLARROYA FERNANDEZ SEBASTIAN" userId="a689906c-e6d8-4d5e-9ef8-39c4eb118146" providerId="ADAL" clId="{36146DC2-7F6A-4C6E-AA1C-F399EDAE6279}"/>
    <pc:docChg chg="custSel modSld">
      <pc:chgData name="VILLARROYA FERNANDEZ SEBASTIAN" userId="a689906c-e6d8-4d5e-9ef8-39c4eb118146" providerId="ADAL" clId="{36146DC2-7F6A-4C6E-AA1C-F399EDAE6279}" dt="2024-03-15T17:55:55.238" v="6"/>
      <pc:docMkLst>
        <pc:docMk/>
      </pc:docMkLst>
      <pc:sldChg chg="addSp delSp modSp mod modAnim chgLayout">
        <pc:chgData name="VILLARROYA FERNANDEZ SEBASTIAN" userId="a689906c-e6d8-4d5e-9ef8-39c4eb118146" providerId="ADAL" clId="{36146DC2-7F6A-4C6E-AA1C-F399EDAE6279}" dt="2024-03-15T17:55:55.238" v="6"/>
        <pc:sldMkLst>
          <pc:docMk/>
          <pc:sldMk cId="2125074417" sldId="355"/>
        </pc:sldMkLst>
        <pc:spChg chg="add mod">
          <ac:chgData name="VILLARROYA FERNANDEZ SEBASTIAN" userId="a689906c-e6d8-4d5e-9ef8-39c4eb118146" providerId="ADAL" clId="{36146DC2-7F6A-4C6E-AA1C-F399EDAE6279}" dt="2024-03-15T17:55:55.238" v="6"/>
          <ac:spMkLst>
            <pc:docMk/>
            <pc:sldMk cId="2125074417" sldId="355"/>
            <ac:spMk id="2" creationId="{479949E9-01A0-3835-D143-19A0ED9451B9}"/>
          </ac:spMkLst>
        </pc:spChg>
        <pc:spChg chg="del">
          <ac:chgData name="VILLARROYA FERNANDEZ SEBASTIAN" userId="a689906c-e6d8-4d5e-9ef8-39c4eb118146" providerId="ADAL" clId="{36146DC2-7F6A-4C6E-AA1C-F399EDAE6279}" dt="2024-03-15T17:55:48.806" v="5" actId="478"/>
          <ac:spMkLst>
            <pc:docMk/>
            <pc:sldMk cId="2125074417" sldId="355"/>
            <ac:spMk id="25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7F45BAF6-043C-F4E1-2E7B-245BAFDB4BEF}"/>
    <pc:docChg chg="modSld">
      <pc:chgData name="VILLARROYA FERNANDEZ SEBASTIAN" userId="S::s.villarroya@usc.es::a689906c-e6d8-4d5e-9ef8-39c4eb118146" providerId="AD" clId="Web-{7F45BAF6-043C-F4E1-2E7B-245BAFDB4BEF}" dt="2024-03-18T15:10:17.066" v="3" actId="20577"/>
      <pc:docMkLst>
        <pc:docMk/>
      </pc:docMkLst>
      <pc:sldChg chg="modSp">
        <pc:chgData name="VILLARROYA FERNANDEZ SEBASTIAN" userId="S::s.villarroya@usc.es::a689906c-e6d8-4d5e-9ef8-39c4eb118146" providerId="AD" clId="Web-{7F45BAF6-043C-F4E1-2E7B-245BAFDB4BEF}" dt="2024-03-18T15:10:17.066" v="3" actId="20577"/>
        <pc:sldMkLst>
          <pc:docMk/>
          <pc:sldMk cId="2759743806" sldId="359"/>
        </pc:sldMkLst>
        <pc:spChg chg="mod">
          <ac:chgData name="VILLARROYA FERNANDEZ SEBASTIAN" userId="S::s.villarroya@usc.es::a689906c-e6d8-4d5e-9ef8-39c4eb118146" providerId="AD" clId="Web-{7F45BAF6-043C-F4E1-2E7B-245BAFDB4BEF}" dt="2024-03-18T15:10:17.066" v="3" actId="20577"/>
          <ac:spMkLst>
            <pc:docMk/>
            <pc:sldMk cId="2759743806" sldId="359"/>
            <ac:spMk id="25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4B09AA7A-B697-70E9-E657-05F6FB7BC773}"/>
    <pc:docChg chg="delSld modSld">
      <pc:chgData name="VILLARROYA FERNANDEZ SEBASTIAN" userId="S::s.villarroya@usc.es::a689906c-e6d8-4d5e-9ef8-39c4eb118146" providerId="AD" clId="Web-{4B09AA7A-B697-70E9-E657-05F6FB7BC773}" dt="2025-03-17T13:18:51.107" v="265"/>
      <pc:docMkLst>
        <pc:docMk/>
      </pc:docMkLst>
      <pc:sldChg chg="modSp modAnim">
        <pc:chgData name="VILLARROYA FERNANDEZ SEBASTIAN" userId="S::s.villarroya@usc.es::a689906c-e6d8-4d5e-9ef8-39c4eb118146" providerId="AD" clId="Web-{4B09AA7A-B697-70E9-E657-05F6FB7BC773}" dt="2025-03-17T13:14:29.877" v="253"/>
        <pc:sldMkLst>
          <pc:docMk/>
          <pc:sldMk cId="1131921094" sldId="304"/>
        </pc:sldMkLst>
        <pc:spChg chg="mod">
          <ac:chgData name="VILLARROYA FERNANDEZ SEBASTIAN" userId="S::s.villarroya@usc.es::a689906c-e6d8-4d5e-9ef8-39c4eb118146" providerId="AD" clId="Web-{4B09AA7A-B697-70E9-E657-05F6FB7BC773}" dt="2025-03-17T12:32:33.697" v="32" actId="20577"/>
          <ac:spMkLst>
            <pc:docMk/>
            <pc:sldMk cId="1131921094" sldId="304"/>
            <ac:spMk id="25" creationId="{00000000-0000-0000-0000-000000000000}"/>
          </ac:spMkLst>
        </pc:spChg>
        <pc:graphicFrameChg chg="mod modGraphic">
          <ac:chgData name="VILLARROYA FERNANDEZ SEBASTIAN" userId="S::s.villarroya@usc.es::a689906c-e6d8-4d5e-9ef8-39c4eb118146" providerId="AD" clId="Web-{4B09AA7A-B697-70E9-E657-05F6FB7BC773}" dt="2025-03-17T12:32:29.369" v="29"/>
          <ac:graphicFrameMkLst>
            <pc:docMk/>
            <pc:sldMk cId="1131921094" sldId="304"/>
            <ac:graphicFrameMk id="64" creationId="{00000000-0000-0000-0000-000000000000}"/>
          </ac:graphicFrameMkLst>
        </pc:graphicFrameChg>
      </pc:sldChg>
      <pc:sldChg chg="delSp modSp delAnim modAnim">
        <pc:chgData name="VILLARROYA FERNANDEZ SEBASTIAN" userId="S::s.villarroya@usc.es::a689906c-e6d8-4d5e-9ef8-39c4eb118146" providerId="AD" clId="Web-{4B09AA7A-B697-70E9-E657-05F6FB7BC773}" dt="2025-03-17T13:14:44.675" v="254"/>
        <pc:sldMkLst>
          <pc:docMk/>
          <pc:sldMk cId="344455402" sldId="338"/>
        </pc:sldMkLst>
        <pc:spChg chg="del">
          <ac:chgData name="VILLARROYA FERNANDEZ SEBASTIAN" userId="S::s.villarroya@usc.es::a689906c-e6d8-4d5e-9ef8-39c4eb118146" providerId="AD" clId="Web-{4B09AA7A-B697-70E9-E657-05F6FB7BC773}" dt="2025-03-17T12:33:14.980" v="47"/>
          <ac:spMkLst>
            <pc:docMk/>
            <pc:sldMk cId="344455402" sldId="338"/>
            <ac:spMk id="2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32:54.323" v="38"/>
          <ac:spMkLst>
            <pc:docMk/>
            <pc:sldMk cId="344455402" sldId="338"/>
            <ac:spMk id="14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32:56.885" v="39"/>
          <ac:spMkLst>
            <pc:docMk/>
            <pc:sldMk cId="344455402" sldId="338"/>
            <ac:spMk id="15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32:52.995" v="37"/>
          <ac:spMkLst>
            <pc:docMk/>
            <pc:sldMk cId="344455402" sldId="338"/>
            <ac:spMk id="20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32:51.604" v="36"/>
          <ac:spMkLst>
            <pc:docMk/>
            <pc:sldMk cId="344455402" sldId="338"/>
            <ac:spMk id="21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33:11.370" v="45"/>
          <ac:spMkLst>
            <pc:docMk/>
            <pc:sldMk cId="344455402" sldId="338"/>
            <ac:spMk id="23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33:02.682" v="42"/>
          <ac:spMkLst>
            <pc:docMk/>
            <pc:sldMk cId="344455402" sldId="338"/>
            <ac:spMk id="24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32:48.713" v="34"/>
          <ac:spMkLst>
            <pc:docMk/>
            <pc:sldMk cId="344455402" sldId="338"/>
            <ac:spMk id="25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33:01.198" v="41"/>
          <ac:spMkLst>
            <pc:docMk/>
            <pc:sldMk cId="344455402" sldId="338"/>
            <ac:spMk id="26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33:12.839" v="46"/>
          <ac:spMkLst>
            <pc:docMk/>
            <pc:sldMk cId="344455402" sldId="338"/>
            <ac:spMk id="27" creationId="{00000000-0000-0000-0000-000000000000}"/>
          </ac:spMkLst>
        </pc:spChg>
        <pc:graphicFrameChg chg="mod modGraphic">
          <ac:chgData name="VILLARROYA FERNANDEZ SEBASTIAN" userId="S::s.villarroya@usc.es::a689906c-e6d8-4d5e-9ef8-39c4eb118146" providerId="AD" clId="Web-{4B09AA7A-B697-70E9-E657-05F6FB7BC773}" dt="2025-03-17T12:38:41.884" v="59" actId="1076"/>
          <ac:graphicFrameMkLst>
            <pc:docMk/>
            <pc:sldMk cId="344455402" sldId="338"/>
            <ac:graphicFrameMk id="22" creationId="{00000000-0000-0000-0000-000000000000}"/>
          </ac:graphicFrameMkLst>
        </pc:graphicFrameChg>
      </pc:sldChg>
      <pc:sldChg chg="delSp modSp delAnim modAnim">
        <pc:chgData name="VILLARROYA FERNANDEZ SEBASTIAN" userId="S::s.villarroya@usc.es::a689906c-e6d8-4d5e-9ef8-39c4eb118146" providerId="AD" clId="Web-{4B09AA7A-B697-70E9-E657-05F6FB7BC773}" dt="2025-03-17T13:14:50.159" v="255"/>
        <pc:sldMkLst>
          <pc:docMk/>
          <pc:sldMk cId="4163541213" sldId="339"/>
        </pc:sldMkLst>
        <pc:spChg chg="del mod">
          <ac:chgData name="VILLARROYA FERNANDEZ SEBASTIAN" userId="S::s.villarroya@usc.es::a689906c-e6d8-4d5e-9ef8-39c4eb118146" providerId="AD" clId="Web-{4B09AA7A-B697-70E9-E657-05F6FB7BC773}" dt="2025-03-17T12:38:17.258" v="57"/>
          <ac:spMkLst>
            <pc:docMk/>
            <pc:sldMk cId="4163541213" sldId="339"/>
            <ac:spMk id="23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38:09.398" v="54"/>
          <ac:spMkLst>
            <pc:docMk/>
            <pc:sldMk cId="4163541213" sldId="339"/>
            <ac:spMk id="25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38:13.492" v="55"/>
          <ac:spMkLst>
            <pc:docMk/>
            <pc:sldMk cId="4163541213" sldId="339"/>
            <ac:spMk id="28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4B09AA7A-B697-70E9-E657-05F6FB7BC773}" dt="2025-03-17T12:38:23.117" v="58" actId="1076"/>
          <ac:graphicFrameMkLst>
            <pc:docMk/>
            <pc:sldMk cId="4163541213" sldId="339"/>
            <ac:graphicFrameMk id="22" creationId="{00000000-0000-0000-0000-000000000000}"/>
          </ac:graphicFrameMkLst>
        </pc:graphicFrameChg>
      </pc:sldChg>
      <pc:sldChg chg="del">
        <pc:chgData name="VILLARROYA FERNANDEZ SEBASTIAN" userId="S::s.villarroya@usc.es::a689906c-e6d8-4d5e-9ef8-39c4eb118146" providerId="AD" clId="Web-{4B09AA7A-B697-70E9-E657-05F6FB7BC773}" dt="2025-03-17T12:43:00.925" v="60"/>
        <pc:sldMkLst>
          <pc:docMk/>
          <pc:sldMk cId="2031443823" sldId="340"/>
        </pc:sldMkLst>
      </pc:sldChg>
      <pc:sldChg chg="delSp modSp delAnim">
        <pc:chgData name="VILLARROYA FERNANDEZ SEBASTIAN" userId="S::s.villarroya@usc.es::a689906c-e6d8-4d5e-9ef8-39c4eb118146" providerId="AD" clId="Web-{4B09AA7A-B697-70E9-E657-05F6FB7BC773}" dt="2025-03-17T12:43:34.114" v="72"/>
        <pc:sldMkLst>
          <pc:docMk/>
          <pc:sldMk cId="3106320836" sldId="341"/>
        </pc:sldMkLst>
        <pc:spChg chg="mod">
          <ac:chgData name="VILLARROYA FERNANDEZ SEBASTIAN" userId="S::s.villarroya@usc.es::a689906c-e6d8-4d5e-9ef8-39c4eb118146" providerId="AD" clId="Web-{4B09AA7A-B697-70E9-E657-05F6FB7BC773}" dt="2025-03-17T12:43:30.224" v="64" actId="1076"/>
          <ac:spMkLst>
            <pc:docMk/>
            <pc:sldMk cId="3106320836" sldId="341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43:30.255" v="65" actId="1076"/>
          <ac:spMkLst>
            <pc:docMk/>
            <pc:sldMk cId="3106320836" sldId="341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43:30.286" v="66" actId="1076"/>
          <ac:spMkLst>
            <pc:docMk/>
            <pc:sldMk cId="3106320836" sldId="341"/>
            <ac:spMk id="1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43:30.317" v="67" actId="1076"/>
          <ac:spMkLst>
            <pc:docMk/>
            <pc:sldMk cId="3106320836" sldId="341"/>
            <ac:spMk id="1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43:30.349" v="68" actId="1076"/>
          <ac:spMkLst>
            <pc:docMk/>
            <pc:sldMk cId="3106320836" sldId="341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43:30.380" v="69" actId="1076"/>
          <ac:spMkLst>
            <pc:docMk/>
            <pc:sldMk cId="3106320836" sldId="341"/>
            <ac:spMk id="21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43:07.426" v="62"/>
          <ac:spMkLst>
            <pc:docMk/>
            <pc:sldMk cId="3106320836" sldId="341"/>
            <ac:spMk id="22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43:34.114" v="72"/>
          <ac:spMkLst>
            <pc:docMk/>
            <pc:sldMk cId="3106320836" sldId="341"/>
            <ac:spMk id="23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43:05.957" v="61"/>
          <ac:spMkLst>
            <pc:docMk/>
            <pc:sldMk cId="3106320836" sldId="341"/>
            <ac:spMk id="25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4B09AA7A-B697-70E9-E657-05F6FB7BC773}" dt="2025-03-17T12:43:10.973" v="63" actId="1076"/>
          <ac:graphicFrameMkLst>
            <pc:docMk/>
            <pc:sldMk cId="3106320836" sldId="341"/>
            <ac:graphicFrameMk id="11" creationId="{00000000-0000-0000-0000-000000000000}"/>
          </ac:graphicFrameMkLst>
        </pc:graphicFrameChg>
      </pc:sldChg>
      <pc:sldChg chg="addSp delSp modSp addAnim delAnim modAnim">
        <pc:chgData name="VILLARROYA FERNANDEZ SEBASTIAN" userId="S::s.villarroya@usc.es::a689906c-e6d8-4d5e-9ef8-39c4eb118146" providerId="AD" clId="Web-{4B09AA7A-B697-70E9-E657-05F6FB7BC773}" dt="2025-03-17T13:15:13.270" v="256"/>
        <pc:sldMkLst>
          <pc:docMk/>
          <pc:sldMk cId="3485991641" sldId="342"/>
        </pc:sldMkLst>
        <pc:spChg chg="mod">
          <ac:chgData name="VILLARROYA FERNANDEZ SEBASTIAN" userId="S::s.villarroya@usc.es::a689906c-e6d8-4d5e-9ef8-39c4eb118146" providerId="AD" clId="Web-{4B09AA7A-B697-70E9-E657-05F6FB7BC773}" dt="2025-03-17T12:52:02.088" v="90" actId="1076"/>
          <ac:spMkLst>
            <pc:docMk/>
            <pc:sldMk cId="3485991641" sldId="342"/>
            <ac:spMk id="2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51:51.119" v="89" actId="20577"/>
          <ac:spMkLst>
            <pc:docMk/>
            <pc:sldMk cId="3485991641" sldId="342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52:02.119" v="91" actId="1076"/>
          <ac:spMkLst>
            <pc:docMk/>
            <pc:sldMk cId="3485991641" sldId="342"/>
            <ac:spMk id="26" creationId="{00000000-0000-0000-0000-000000000000}"/>
          </ac:spMkLst>
        </pc:spChg>
        <pc:spChg chg="add del mod">
          <ac:chgData name="VILLARROYA FERNANDEZ SEBASTIAN" userId="S::s.villarroya@usc.es::a689906c-e6d8-4d5e-9ef8-39c4eb118146" providerId="AD" clId="Web-{4B09AA7A-B697-70E9-E657-05F6FB7BC773}" dt="2025-03-17T12:52:02.151" v="92" actId="1076"/>
          <ac:spMkLst>
            <pc:docMk/>
            <pc:sldMk cId="3485991641" sldId="342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52:02.182" v="93" actId="1076"/>
          <ac:spMkLst>
            <pc:docMk/>
            <pc:sldMk cId="3485991641" sldId="342"/>
            <ac:spMk id="28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44:20.710" v="76"/>
          <ac:spMkLst>
            <pc:docMk/>
            <pc:sldMk cId="3485991641" sldId="342"/>
            <ac:spMk id="31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44:12.444" v="75"/>
          <ac:spMkLst>
            <pc:docMk/>
            <pc:sldMk cId="3485991641" sldId="342"/>
            <ac:spMk id="34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2:44:24.523" v="79"/>
          <ac:spMkLst>
            <pc:docMk/>
            <pc:sldMk cId="3485991641" sldId="342"/>
            <ac:spMk id="35" creationId="{00000000-0000-0000-0000-000000000000}"/>
          </ac:spMkLst>
        </pc:spChg>
      </pc:sldChg>
      <pc:sldChg chg="delSp modSp delAnim modAnim">
        <pc:chgData name="VILLARROYA FERNANDEZ SEBASTIAN" userId="S::s.villarroya@usc.es::a689906c-e6d8-4d5e-9ef8-39c4eb118146" providerId="AD" clId="Web-{4B09AA7A-B697-70E9-E657-05F6FB7BC773}" dt="2025-03-17T13:15:37.974" v="258"/>
        <pc:sldMkLst>
          <pc:docMk/>
          <pc:sldMk cId="3687779665" sldId="343"/>
        </pc:sldMkLst>
        <pc:spChg chg="del">
          <ac:chgData name="VILLARROYA FERNANDEZ SEBASTIAN" userId="S::s.villarroya@usc.es::a689906c-e6d8-4d5e-9ef8-39c4eb118146" providerId="AD" clId="Web-{4B09AA7A-B697-70E9-E657-05F6FB7BC773}" dt="2025-03-17T12:49:05.456" v="83"/>
          <ac:spMkLst>
            <pc:docMk/>
            <pc:sldMk cId="3687779665" sldId="343"/>
            <ac:spMk id="21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49:04.410" v="82"/>
          <ac:spMkLst>
            <pc:docMk/>
            <pc:sldMk cId="3687779665" sldId="343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52:53.762" v="97" actId="20577"/>
          <ac:spMkLst>
            <pc:docMk/>
            <pc:sldMk cId="3687779665" sldId="343"/>
            <ac:spMk id="25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47:49.609" v="81"/>
          <ac:spMkLst>
            <pc:docMk/>
            <pc:sldMk cId="3687779665" sldId="343"/>
            <ac:spMk id="29" creationId="{00000000-0000-0000-0000-000000000000}"/>
          </ac:spMkLst>
        </pc:spChg>
        <pc:cxnChg chg="del">
          <ac:chgData name="VILLARROYA FERNANDEZ SEBASTIAN" userId="S::s.villarroya@usc.es::a689906c-e6d8-4d5e-9ef8-39c4eb118146" providerId="AD" clId="Web-{4B09AA7A-B697-70E9-E657-05F6FB7BC773}" dt="2025-03-17T12:49:06.081" v="84"/>
          <ac:cxnSpMkLst>
            <pc:docMk/>
            <pc:sldMk cId="3687779665" sldId="343"/>
            <ac:cxnSpMk id="23" creationId="{00000000-0000-0000-0000-000000000000}"/>
          </ac:cxnSpMkLst>
        </pc:cxnChg>
      </pc:sldChg>
      <pc:sldChg chg="del">
        <pc:chgData name="VILLARROYA FERNANDEZ SEBASTIAN" userId="S::s.villarroya@usc.es::a689906c-e6d8-4d5e-9ef8-39c4eb118146" providerId="AD" clId="Web-{4B09AA7A-B697-70E9-E657-05F6FB7BC773}" dt="2025-03-17T12:50:31.100" v="85"/>
        <pc:sldMkLst>
          <pc:docMk/>
          <pc:sldMk cId="3116188118" sldId="344"/>
        </pc:sldMkLst>
      </pc:sldChg>
      <pc:sldChg chg="del">
        <pc:chgData name="VILLARROYA FERNANDEZ SEBASTIAN" userId="S::s.villarroya@usc.es::a689906c-e6d8-4d5e-9ef8-39c4eb118146" providerId="AD" clId="Web-{4B09AA7A-B697-70E9-E657-05F6FB7BC773}" dt="2025-03-17T12:46:26.356" v="80"/>
        <pc:sldMkLst>
          <pc:docMk/>
          <pc:sldMk cId="448288527" sldId="345"/>
        </pc:sldMkLst>
      </pc:sldChg>
      <pc:sldChg chg="del">
        <pc:chgData name="VILLARROYA FERNANDEZ SEBASTIAN" userId="S::s.villarroya@usc.es::a689906c-e6d8-4d5e-9ef8-39c4eb118146" providerId="AD" clId="Web-{4B09AA7A-B697-70E9-E657-05F6FB7BC773}" dt="2025-03-17T12:53:26.638" v="98"/>
        <pc:sldMkLst>
          <pc:docMk/>
          <pc:sldMk cId="2540348647" sldId="346"/>
        </pc:sldMkLst>
      </pc:sldChg>
      <pc:sldChg chg="del">
        <pc:chgData name="VILLARROYA FERNANDEZ SEBASTIAN" userId="S::s.villarroya@usc.es::a689906c-e6d8-4d5e-9ef8-39c4eb118146" providerId="AD" clId="Web-{4B09AA7A-B697-70E9-E657-05F6FB7BC773}" dt="2025-03-17T13:01:59.316" v="238"/>
        <pc:sldMkLst>
          <pc:docMk/>
          <pc:sldMk cId="3981177863" sldId="347"/>
        </pc:sldMkLst>
      </pc:sldChg>
      <pc:sldChg chg="delSp modSp delAnim modAnim">
        <pc:chgData name="VILLARROYA FERNANDEZ SEBASTIAN" userId="S::s.villarroya@usc.es::a689906c-e6d8-4d5e-9ef8-39c4eb118146" providerId="AD" clId="Web-{4B09AA7A-B697-70E9-E657-05F6FB7BC773}" dt="2025-03-17T13:16:40.883" v="261"/>
        <pc:sldMkLst>
          <pc:docMk/>
          <pc:sldMk cId="3996160426" sldId="348"/>
        </pc:sldMkLst>
        <pc:spChg chg="del">
          <ac:chgData name="VILLARROYA FERNANDEZ SEBASTIAN" userId="S::s.villarroya@usc.es::a689906c-e6d8-4d5e-9ef8-39c4eb118146" providerId="AD" clId="Web-{4B09AA7A-B697-70E9-E657-05F6FB7BC773}" dt="2025-03-17T12:54:11.843" v="100"/>
          <ac:spMkLst>
            <pc:docMk/>
            <pc:sldMk cId="3996160426" sldId="348"/>
            <ac:spMk id="12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54:10.328" v="99"/>
          <ac:spMkLst>
            <pc:docMk/>
            <pc:sldMk cId="3996160426" sldId="348"/>
            <ac:spMk id="13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2:54:13.453" v="101"/>
          <ac:spMkLst>
            <pc:docMk/>
            <pc:sldMk cId="3996160426" sldId="348"/>
            <ac:spMk id="1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2:57:26.492" v="211" actId="20577"/>
          <ac:spMkLst>
            <pc:docMk/>
            <pc:sldMk cId="3996160426" sldId="348"/>
            <ac:spMk id="25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4B09AA7A-B697-70E9-E657-05F6FB7BC773}" dt="2025-03-17T12:57:31.695" v="212" actId="1076"/>
          <ac:graphicFrameMkLst>
            <pc:docMk/>
            <pc:sldMk cId="3996160426" sldId="348"/>
            <ac:graphicFrameMk id="11" creationId="{00000000-0000-0000-0000-000000000000}"/>
          </ac:graphicFrameMkLst>
        </pc:graphicFrameChg>
      </pc:sldChg>
      <pc:sldChg chg="modSp modAnim">
        <pc:chgData name="VILLARROYA FERNANDEZ SEBASTIAN" userId="S::s.villarroya@usc.es::a689906c-e6d8-4d5e-9ef8-39c4eb118146" providerId="AD" clId="Web-{4B09AA7A-B697-70E9-E657-05F6FB7BC773}" dt="2025-03-17T13:18:51.107" v="265"/>
        <pc:sldMkLst>
          <pc:docMk/>
          <pc:sldMk cId="1651475879" sldId="349"/>
        </pc:sldMkLst>
        <pc:spChg chg="mod">
          <ac:chgData name="VILLARROYA FERNANDEZ SEBASTIAN" userId="S::s.villarroya@usc.es::a689906c-e6d8-4d5e-9ef8-39c4eb118146" providerId="AD" clId="Web-{4B09AA7A-B697-70E9-E657-05F6FB7BC773}" dt="2025-03-17T13:01:32.830" v="236" actId="1076"/>
          <ac:spMkLst>
            <pc:docMk/>
            <pc:sldMk cId="1651475879" sldId="349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3:01:32.674" v="232" actId="1076"/>
          <ac:spMkLst>
            <pc:docMk/>
            <pc:sldMk cId="1651475879" sldId="349"/>
            <ac:spMk id="1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3:01:32.705" v="233" actId="1076"/>
          <ac:spMkLst>
            <pc:docMk/>
            <pc:sldMk cId="1651475879" sldId="349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3:01:32.861" v="237" actId="1076"/>
          <ac:spMkLst>
            <pc:docMk/>
            <pc:sldMk cId="1651475879" sldId="349"/>
            <ac:spMk id="2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4B09AA7A-B697-70E9-E657-05F6FB7BC773}" dt="2025-03-17T13:01:15.986" v="230" actId="20577"/>
          <ac:spMkLst>
            <pc:docMk/>
            <pc:sldMk cId="1651475879" sldId="349"/>
            <ac:spMk id="25" creationId="{00000000-0000-0000-0000-000000000000}"/>
          </ac:spMkLst>
        </pc:spChg>
        <pc:graphicFrameChg chg="mod">
          <ac:chgData name="VILLARROYA FERNANDEZ SEBASTIAN" userId="S::s.villarroya@usc.es::a689906c-e6d8-4d5e-9ef8-39c4eb118146" providerId="AD" clId="Web-{4B09AA7A-B697-70E9-E657-05F6FB7BC773}" dt="2025-03-17T13:01:32.627" v="231" actId="1076"/>
          <ac:graphicFrameMkLst>
            <pc:docMk/>
            <pc:sldMk cId="1651475879" sldId="349"/>
            <ac:graphicFrameMk id="14" creationId="{00000000-0000-0000-0000-000000000000}"/>
          </ac:graphicFrameMkLst>
        </pc:graphicFrameChg>
        <pc:cxnChg chg="mod">
          <ac:chgData name="VILLARROYA FERNANDEZ SEBASTIAN" userId="S::s.villarroya@usc.es::a689906c-e6d8-4d5e-9ef8-39c4eb118146" providerId="AD" clId="Web-{4B09AA7A-B697-70E9-E657-05F6FB7BC773}" dt="2025-03-17T13:01:32.752" v="234" actId="1076"/>
          <ac:cxnSpMkLst>
            <pc:docMk/>
            <pc:sldMk cId="1651475879" sldId="349"/>
            <ac:cxnSpMk id="21" creationId="{00000000-0000-0000-0000-000000000000}"/>
          </ac:cxnSpMkLst>
        </pc:cxnChg>
        <pc:cxnChg chg="mod">
          <ac:chgData name="VILLARROYA FERNANDEZ SEBASTIAN" userId="S::s.villarroya@usc.es::a689906c-e6d8-4d5e-9ef8-39c4eb118146" providerId="AD" clId="Web-{4B09AA7A-B697-70E9-E657-05F6FB7BC773}" dt="2025-03-17T13:01:32.783" v="235" actId="1076"/>
          <ac:cxnSpMkLst>
            <pc:docMk/>
            <pc:sldMk cId="1651475879" sldId="349"/>
            <ac:cxnSpMk id="22" creationId="{00000000-0000-0000-0000-000000000000}"/>
          </ac:cxnSpMkLst>
        </pc:cxnChg>
      </pc:sldChg>
      <pc:sldChg chg="del">
        <pc:chgData name="VILLARROYA FERNANDEZ SEBASTIAN" userId="S::s.villarroya@usc.es::a689906c-e6d8-4d5e-9ef8-39c4eb118146" providerId="AD" clId="Web-{4B09AA7A-B697-70E9-E657-05F6FB7BC773}" dt="2025-03-17T13:02:22.770" v="239"/>
        <pc:sldMkLst>
          <pc:docMk/>
          <pc:sldMk cId="3593197480" sldId="350"/>
        </pc:sldMkLst>
      </pc:sldChg>
      <pc:sldChg chg="delSp modSp delAnim">
        <pc:chgData name="VILLARROYA FERNANDEZ SEBASTIAN" userId="S::s.villarroya@usc.es::a689906c-e6d8-4d5e-9ef8-39c4eb118146" providerId="AD" clId="Web-{4B09AA7A-B697-70E9-E657-05F6FB7BC773}" dt="2025-03-17T13:03:42.429" v="250"/>
        <pc:sldMkLst>
          <pc:docMk/>
          <pc:sldMk cId="708488505" sldId="351"/>
        </pc:sldMkLst>
        <pc:spChg chg="del mod">
          <ac:chgData name="VILLARROYA FERNANDEZ SEBASTIAN" userId="S::s.villarroya@usc.es::a689906c-e6d8-4d5e-9ef8-39c4eb118146" providerId="AD" clId="Web-{4B09AA7A-B697-70E9-E657-05F6FB7BC773}" dt="2025-03-17T13:03:17.850" v="242"/>
          <ac:spMkLst>
            <pc:docMk/>
            <pc:sldMk cId="708488505" sldId="351"/>
            <ac:spMk id="11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4B09AA7A-B697-70E9-E657-05F6FB7BC773}" dt="2025-03-17T13:03:25.507" v="246"/>
          <ac:spMkLst>
            <pc:docMk/>
            <pc:sldMk cId="708488505" sldId="351"/>
            <ac:spMk id="34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3:03:33.413" v="249"/>
          <ac:spMkLst>
            <pc:docMk/>
            <pc:sldMk cId="708488505" sldId="351"/>
            <ac:spMk id="35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3:03:31.647" v="248"/>
          <ac:spMkLst>
            <pc:docMk/>
            <pc:sldMk cId="708488505" sldId="351"/>
            <ac:spMk id="38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4B09AA7A-B697-70E9-E657-05F6FB7BC773}" dt="2025-03-17T13:03:19.475" v="243"/>
          <ac:spMkLst>
            <pc:docMk/>
            <pc:sldMk cId="708488505" sldId="351"/>
            <ac:spMk id="39" creationId="{00000000-0000-0000-0000-000000000000}"/>
          </ac:spMkLst>
        </pc:spChg>
        <pc:graphicFrameChg chg="del">
          <ac:chgData name="VILLARROYA FERNANDEZ SEBASTIAN" userId="S::s.villarroya@usc.es::a689906c-e6d8-4d5e-9ef8-39c4eb118146" providerId="AD" clId="Web-{4B09AA7A-B697-70E9-E657-05F6FB7BC773}" dt="2025-03-17T13:03:30.366" v="247"/>
          <ac:graphicFrameMkLst>
            <pc:docMk/>
            <pc:sldMk cId="708488505" sldId="351"/>
            <ac:graphicFrameMk id="36" creationId="{00000000-0000-0000-0000-000000000000}"/>
          </ac:graphicFrameMkLst>
        </pc:graphicFrameChg>
        <pc:cxnChg chg="del mod">
          <ac:chgData name="VILLARROYA FERNANDEZ SEBASTIAN" userId="S::s.villarroya@usc.es::a689906c-e6d8-4d5e-9ef8-39c4eb118146" providerId="AD" clId="Web-{4B09AA7A-B697-70E9-E657-05F6FB7BC773}" dt="2025-03-17T13:03:42.429" v="250"/>
          <ac:cxnSpMkLst>
            <pc:docMk/>
            <pc:sldMk cId="708488505" sldId="351"/>
            <ac:cxnSpMk id="5" creationId="{00000000-0000-0000-0000-000000000000}"/>
          </ac:cxnSpMkLst>
        </pc:cxnChg>
      </pc:sldChg>
      <pc:sldChg chg="del">
        <pc:chgData name="VILLARROYA FERNANDEZ SEBASTIAN" userId="S::s.villarroya@usc.es::a689906c-e6d8-4d5e-9ef8-39c4eb118146" providerId="AD" clId="Web-{4B09AA7A-B697-70E9-E657-05F6FB7BC773}" dt="2025-03-17T13:03:03.271" v="240"/>
        <pc:sldMkLst>
          <pc:docMk/>
          <pc:sldMk cId="2401316552" sldId="352"/>
        </pc:sldMkLst>
      </pc:sldChg>
      <pc:sldChg chg="modSp">
        <pc:chgData name="VILLARROYA FERNANDEZ SEBASTIAN" userId="S::s.villarroya@usc.es::a689906c-e6d8-4d5e-9ef8-39c4eb118146" providerId="AD" clId="Web-{4B09AA7A-B697-70E9-E657-05F6FB7BC773}" dt="2025-03-17T12:21:11.497" v="11" actId="20577"/>
        <pc:sldMkLst>
          <pc:docMk/>
          <pc:sldMk cId="4058842250" sldId="369"/>
        </pc:sldMkLst>
        <pc:spChg chg="mod">
          <ac:chgData name="VILLARROYA FERNANDEZ SEBASTIAN" userId="S::s.villarroya@usc.es::a689906c-e6d8-4d5e-9ef8-39c4eb118146" providerId="AD" clId="Web-{4B09AA7A-B697-70E9-E657-05F6FB7BC773}" dt="2025-03-17T12:21:11.497" v="11" actId="20577"/>
          <ac:spMkLst>
            <pc:docMk/>
            <pc:sldMk cId="4058842250" sldId="369"/>
            <ac:spMk id="2" creationId="{46E75ADA-7B6C-329B-33CF-59D1E32EAD9B}"/>
          </ac:spMkLst>
        </pc:spChg>
      </pc:sldChg>
    </pc:docChg>
  </pc:docChgLst>
  <pc:docChgLst>
    <pc:chgData name="VILLARROYA FERNANDEZ SEBASTIAN" userId="S::s.villarroya@usc.es::a689906c-e6d8-4d5e-9ef8-39c4eb118146" providerId="AD" clId="Web-{9B1078A6-D2AA-5B68-3D35-0FEB430DB562}"/>
    <pc:docChg chg="addSld delSld modSld">
      <pc:chgData name="VILLARROYA FERNANDEZ SEBASTIAN" userId="S::s.villarroya@usc.es::a689906c-e6d8-4d5e-9ef8-39c4eb118146" providerId="AD" clId="Web-{9B1078A6-D2AA-5B68-3D35-0FEB430DB562}" dt="2024-03-11T11:44:30.759" v="321" actId="20577"/>
      <pc:docMkLst>
        <pc:docMk/>
      </pc:docMkLst>
      <pc:sldChg chg="del">
        <pc:chgData name="VILLARROYA FERNANDEZ SEBASTIAN" userId="S::s.villarroya@usc.es::a689906c-e6d8-4d5e-9ef8-39c4eb118146" providerId="AD" clId="Web-{9B1078A6-D2AA-5B68-3D35-0FEB430DB562}" dt="2024-03-11T10:36:23.507" v="20"/>
        <pc:sldMkLst>
          <pc:docMk/>
          <pc:sldMk cId="0" sldId="256"/>
        </pc:sldMkLst>
      </pc:sldChg>
      <pc:sldChg chg="del">
        <pc:chgData name="VILLARROYA FERNANDEZ SEBASTIAN" userId="S::s.villarroya@usc.es::a689906c-e6d8-4d5e-9ef8-39c4eb118146" providerId="AD" clId="Web-{9B1078A6-D2AA-5B68-3D35-0FEB430DB562}" dt="2024-03-11T10:42:57.628" v="318"/>
        <pc:sldMkLst>
          <pc:docMk/>
          <pc:sldMk cId="3118213319" sldId="305"/>
        </pc:sldMkLst>
      </pc:sldChg>
      <pc:sldChg chg="modSp">
        <pc:chgData name="VILLARROYA FERNANDEZ SEBASTIAN" userId="S::s.villarroya@usc.es::a689906c-e6d8-4d5e-9ef8-39c4eb118146" providerId="AD" clId="Web-{9B1078A6-D2AA-5B68-3D35-0FEB430DB562}" dt="2024-03-11T11:44:30.759" v="321" actId="20577"/>
        <pc:sldMkLst>
          <pc:docMk/>
          <pc:sldMk cId="3116188118" sldId="344"/>
        </pc:sldMkLst>
        <pc:spChg chg="mod">
          <ac:chgData name="VILLARROYA FERNANDEZ SEBASTIAN" userId="S::s.villarroya@usc.es::a689906c-e6d8-4d5e-9ef8-39c4eb118146" providerId="AD" clId="Web-{9B1078A6-D2AA-5B68-3D35-0FEB430DB562}" dt="2024-03-11T11:44:30.759" v="321" actId="20577"/>
          <ac:spMkLst>
            <pc:docMk/>
            <pc:sldMk cId="3116188118" sldId="344"/>
            <ac:spMk id="25" creationId="{00000000-0000-0000-0000-000000000000}"/>
          </ac:spMkLst>
        </pc:spChg>
      </pc:sldChg>
      <pc:sldChg chg="delSp new del mod modClrScheme chgLayout">
        <pc:chgData name="VILLARROYA FERNANDEZ SEBASTIAN" userId="S::s.villarroya@usc.es::a689906c-e6d8-4d5e-9ef8-39c4eb118146" providerId="AD" clId="Web-{9B1078A6-D2AA-5B68-3D35-0FEB430DB562}" dt="2024-03-11T10:36:19.788" v="19"/>
        <pc:sldMkLst>
          <pc:docMk/>
          <pc:sldMk cId="682549371" sldId="368"/>
        </pc:sldMkLst>
        <pc:spChg chg="del">
          <ac:chgData name="VILLARROYA FERNANDEZ SEBASTIAN" userId="S::s.villarroya@usc.es::a689906c-e6d8-4d5e-9ef8-39c4eb118146" providerId="AD" clId="Web-{9B1078A6-D2AA-5B68-3D35-0FEB430DB562}" dt="2024-03-11T10:35:14.081" v="5"/>
          <ac:spMkLst>
            <pc:docMk/>
            <pc:sldMk cId="682549371" sldId="368"/>
            <ac:spMk id="2" creationId="{90590E4B-7345-3FD8-F975-706A41CF72FB}"/>
          </ac:spMkLst>
        </pc:spChg>
        <pc:spChg chg="del">
          <ac:chgData name="VILLARROYA FERNANDEZ SEBASTIAN" userId="S::s.villarroya@usc.es::a689906c-e6d8-4d5e-9ef8-39c4eb118146" providerId="AD" clId="Web-{9B1078A6-D2AA-5B68-3D35-0FEB430DB562}" dt="2024-03-11T10:35:14.081" v="5"/>
          <ac:spMkLst>
            <pc:docMk/>
            <pc:sldMk cId="682549371" sldId="368"/>
            <ac:spMk id="3" creationId="{E832F7D6-4A2D-F7F9-325A-689A5D9693A5}"/>
          </ac:spMkLst>
        </pc:spChg>
      </pc:sldChg>
      <pc:sldChg chg="delSp new del">
        <pc:chgData name="VILLARROYA FERNANDEZ SEBASTIAN" userId="S::s.villarroya@usc.es::a689906c-e6d8-4d5e-9ef8-39c4eb118146" providerId="AD" clId="Web-{9B1078A6-D2AA-5B68-3D35-0FEB430DB562}" dt="2024-03-11T10:34:36" v="3"/>
        <pc:sldMkLst>
          <pc:docMk/>
          <pc:sldMk cId="3931808549" sldId="368"/>
        </pc:sldMkLst>
        <pc:spChg chg="del">
          <ac:chgData name="VILLARROYA FERNANDEZ SEBASTIAN" userId="S::s.villarroya@usc.es::a689906c-e6d8-4d5e-9ef8-39c4eb118146" providerId="AD" clId="Web-{9B1078A6-D2AA-5B68-3D35-0FEB430DB562}" dt="2024-03-11T10:34:27.046" v="1"/>
          <ac:spMkLst>
            <pc:docMk/>
            <pc:sldMk cId="3931808549" sldId="368"/>
            <ac:spMk id="2" creationId="{7F9904D6-C252-715A-689C-868E633187AA}"/>
          </ac:spMkLst>
        </pc:spChg>
        <pc:spChg chg="del">
          <ac:chgData name="VILLARROYA FERNANDEZ SEBASTIAN" userId="S::s.villarroya@usc.es::a689906c-e6d8-4d5e-9ef8-39c4eb118146" providerId="AD" clId="Web-{9B1078A6-D2AA-5B68-3D35-0FEB430DB562}" dt="2024-03-11T10:34:28.499" v="2"/>
          <ac:spMkLst>
            <pc:docMk/>
            <pc:sldMk cId="3931808549" sldId="368"/>
            <ac:spMk id="3" creationId="{8DE6A417-AD81-B14C-DF2E-F1BF66A87781}"/>
          </ac:spMkLst>
        </pc:spChg>
      </pc:sldChg>
      <pc:sldChg chg="modSp add">
        <pc:chgData name="VILLARROYA FERNANDEZ SEBASTIAN" userId="S::s.villarroya@usc.es::a689906c-e6d8-4d5e-9ef8-39c4eb118146" providerId="AD" clId="Web-{9B1078A6-D2AA-5B68-3D35-0FEB430DB562}" dt="2024-03-11T10:36:02.178" v="18" actId="20577"/>
        <pc:sldMkLst>
          <pc:docMk/>
          <pc:sldMk cId="4058842250" sldId="369"/>
        </pc:sldMkLst>
        <pc:spChg chg="mod">
          <ac:chgData name="VILLARROYA FERNANDEZ SEBASTIAN" userId="S::s.villarroya@usc.es::a689906c-e6d8-4d5e-9ef8-39c4eb118146" providerId="AD" clId="Web-{9B1078A6-D2AA-5B68-3D35-0FEB430DB562}" dt="2024-03-11T10:36:02.178" v="18" actId="20577"/>
          <ac:spMkLst>
            <pc:docMk/>
            <pc:sldMk cId="4058842250" sldId="369"/>
            <ac:spMk id="6" creationId="{6D5465D3-1681-5502-8692-29CE5EE881D5}"/>
          </ac:spMkLst>
        </pc:spChg>
      </pc:sldChg>
      <pc:sldChg chg="delSp new del mod modClrScheme chgLayout">
        <pc:chgData name="VILLARROYA FERNANDEZ SEBASTIAN" userId="S::s.villarroya@usc.es::a689906c-e6d8-4d5e-9ef8-39c4eb118146" providerId="AD" clId="Web-{9B1078A6-D2AA-5B68-3D35-0FEB430DB562}" dt="2024-03-11T10:36:53.416" v="24"/>
        <pc:sldMkLst>
          <pc:docMk/>
          <pc:sldMk cId="4205084128" sldId="370"/>
        </pc:sldMkLst>
        <pc:spChg chg="del">
          <ac:chgData name="VILLARROYA FERNANDEZ SEBASTIAN" userId="S::s.villarroya@usc.es::a689906c-e6d8-4d5e-9ef8-39c4eb118146" providerId="AD" clId="Web-{9B1078A6-D2AA-5B68-3D35-0FEB430DB562}" dt="2024-03-11T10:36:33.649" v="22"/>
          <ac:spMkLst>
            <pc:docMk/>
            <pc:sldMk cId="4205084128" sldId="370"/>
            <ac:spMk id="2" creationId="{462B2AC8-AC5B-CB54-3C77-C596E28AD2F3}"/>
          </ac:spMkLst>
        </pc:spChg>
        <pc:spChg chg="del">
          <ac:chgData name="VILLARROYA FERNANDEZ SEBASTIAN" userId="S::s.villarroya@usc.es::a689906c-e6d8-4d5e-9ef8-39c4eb118146" providerId="AD" clId="Web-{9B1078A6-D2AA-5B68-3D35-0FEB430DB562}" dt="2024-03-11T10:36:33.649" v="22"/>
          <ac:spMkLst>
            <pc:docMk/>
            <pc:sldMk cId="4205084128" sldId="370"/>
            <ac:spMk id="3" creationId="{93BD0FD9-CD17-77D2-C7C0-D7E682B1F69E}"/>
          </ac:spMkLst>
        </pc:spChg>
      </pc:sldChg>
      <pc:sldChg chg="modSp add">
        <pc:chgData name="VILLARROYA FERNANDEZ SEBASTIAN" userId="S::s.villarroya@usc.es::a689906c-e6d8-4d5e-9ef8-39c4eb118146" providerId="AD" clId="Web-{9B1078A6-D2AA-5B68-3D35-0FEB430DB562}" dt="2024-03-11T10:42:37.221" v="317" actId="20577"/>
        <pc:sldMkLst>
          <pc:docMk/>
          <pc:sldMk cId="2040608874" sldId="371"/>
        </pc:sldMkLst>
        <pc:spChg chg="mod">
          <ac:chgData name="VILLARROYA FERNANDEZ SEBASTIAN" userId="S::s.villarroya@usc.es::a689906c-e6d8-4d5e-9ef8-39c4eb118146" providerId="AD" clId="Web-{9B1078A6-D2AA-5B68-3D35-0FEB430DB562}" dt="2024-03-11T10:42:37.221" v="317" actId="20577"/>
          <ac:spMkLst>
            <pc:docMk/>
            <pc:sldMk cId="2040608874" sldId="371"/>
            <ac:spMk id="2" creationId="{3A3DB8B1-4BCA-6CEA-4353-B76539FD4159}"/>
          </ac:spMkLst>
        </pc:spChg>
        <pc:spChg chg="mod">
          <ac:chgData name="VILLARROYA FERNANDEZ SEBASTIAN" userId="S::s.villarroya@usc.es::a689906c-e6d8-4d5e-9ef8-39c4eb118146" providerId="AD" clId="Web-{9B1078A6-D2AA-5B68-3D35-0FEB430DB562}" dt="2024-03-11T10:37:06.307" v="43" actId="20577"/>
          <ac:spMkLst>
            <pc:docMk/>
            <pc:sldMk cId="2040608874" sldId="371"/>
            <ac:spMk id="11" creationId="{ED9EFC37-4583-11B1-8398-1FFD3BA9382D}"/>
          </ac:spMkLst>
        </pc:spChg>
      </pc:sldChg>
    </pc:docChg>
  </pc:docChgLst>
  <pc:docChgLst>
    <pc:chgData name="VILLARROYA FERNANDEZ SEBASTIAN" userId="S::s.villarroya@usc.es::a689906c-e6d8-4d5e-9ef8-39c4eb118146" providerId="AD" clId="Web-{6F7D504E-5001-1D39-3CB4-A590F6BF32AF}"/>
    <pc:docChg chg="modSld">
      <pc:chgData name="VILLARROYA FERNANDEZ SEBASTIAN" userId="S::s.villarroya@usc.es::a689906c-e6d8-4d5e-9ef8-39c4eb118146" providerId="AD" clId="Web-{6F7D504E-5001-1D39-3CB4-A590F6BF32AF}" dt="2024-04-01T11:34:13.269" v="7"/>
      <pc:docMkLst>
        <pc:docMk/>
      </pc:docMkLst>
      <pc:sldChg chg="delSp modSp delAnim">
        <pc:chgData name="VILLARROYA FERNANDEZ SEBASTIAN" userId="S::s.villarroya@usc.es::a689906c-e6d8-4d5e-9ef8-39c4eb118146" providerId="AD" clId="Web-{6F7D504E-5001-1D39-3CB4-A590F6BF32AF}" dt="2024-04-01T11:19:25.912" v="2"/>
        <pc:sldMkLst>
          <pc:docMk/>
          <pc:sldMk cId="2759743806" sldId="359"/>
        </pc:sldMkLst>
        <pc:spChg chg="del mod">
          <ac:chgData name="VILLARROYA FERNANDEZ SEBASTIAN" userId="S::s.villarroya@usc.es::a689906c-e6d8-4d5e-9ef8-39c4eb118146" providerId="AD" clId="Web-{6F7D504E-5001-1D39-3CB4-A590F6BF32AF}" dt="2024-04-01T11:19:25.912" v="2"/>
          <ac:spMkLst>
            <pc:docMk/>
            <pc:sldMk cId="2759743806" sldId="359"/>
            <ac:spMk id="29" creationId="{00000000-0000-0000-0000-000000000000}"/>
          </ac:spMkLst>
        </pc:spChg>
      </pc:sldChg>
      <pc:sldChg chg="delSp modSp delAnim">
        <pc:chgData name="VILLARROYA FERNANDEZ SEBASTIAN" userId="S::s.villarroya@usc.es::a689906c-e6d8-4d5e-9ef8-39c4eb118146" providerId="AD" clId="Web-{6F7D504E-5001-1D39-3CB4-A590F6BF32AF}" dt="2024-04-01T11:34:13.269" v="7"/>
        <pc:sldMkLst>
          <pc:docMk/>
          <pc:sldMk cId="3006350146" sldId="366"/>
        </pc:sldMkLst>
        <pc:spChg chg="del mod">
          <ac:chgData name="VILLARROYA FERNANDEZ SEBASTIAN" userId="S::s.villarroya@usc.es::a689906c-e6d8-4d5e-9ef8-39c4eb118146" providerId="AD" clId="Web-{6F7D504E-5001-1D39-3CB4-A590F6BF32AF}" dt="2024-04-01T11:33:38.737" v="5"/>
          <ac:spMkLst>
            <pc:docMk/>
            <pc:sldMk cId="3006350146" sldId="366"/>
            <ac:spMk id="27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6F7D504E-5001-1D39-3CB4-A590F6BF32AF}" dt="2024-04-01T11:34:11.003" v="6"/>
          <ac:spMkLst>
            <pc:docMk/>
            <pc:sldMk cId="3006350146" sldId="366"/>
            <ac:spMk id="29" creationId="{00000000-0000-0000-0000-000000000000}"/>
          </ac:spMkLst>
        </pc:spChg>
        <pc:cxnChg chg="del">
          <ac:chgData name="VILLARROYA FERNANDEZ SEBASTIAN" userId="S::s.villarroya@usc.es::a689906c-e6d8-4d5e-9ef8-39c4eb118146" providerId="AD" clId="Web-{6F7D504E-5001-1D39-3CB4-A590F6BF32AF}" dt="2024-04-01T11:34:13.269" v="7"/>
          <ac:cxnSpMkLst>
            <pc:docMk/>
            <pc:sldMk cId="3006350146" sldId="366"/>
            <ac:cxnSpMk id="28" creationId="{00000000-0000-0000-0000-000000000000}"/>
          </ac:cxnSpMkLst>
        </pc:cxnChg>
      </pc:sldChg>
    </pc:docChg>
  </pc:docChgLst>
  <pc:docChgLst>
    <pc:chgData name="VILLARROYA FERNANDEZ SEBASTIAN" userId="S::s.villarroya@usc.es::a689906c-e6d8-4d5e-9ef8-39c4eb118146" providerId="AD" clId="Web-{28D1233F-255A-DA75-4BC0-2F874FF834D4}"/>
    <pc:docChg chg="modSld">
      <pc:chgData name="VILLARROYA FERNANDEZ SEBASTIAN" userId="S::s.villarroya@usc.es::a689906c-e6d8-4d5e-9ef8-39c4eb118146" providerId="AD" clId="Web-{28D1233F-255A-DA75-4BC0-2F874FF834D4}" dt="2024-03-15T17:59:32.305" v="67"/>
      <pc:docMkLst>
        <pc:docMk/>
      </pc:docMkLst>
      <pc:sldChg chg="addSp delSp modSp addAnim delAnim">
        <pc:chgData name="VILLARROYA FERNANDEZ SEBASTIAN" userId="S::s.villarroya@usc.es::a689906c-e6d8-4d5e-9ef8-39c4eb118146" providerId="AD" clId="Web-{28D1233F-255A-DA75-4BC0-2F874FF834D4}" dt="2024-03-15T17:47:47.403" v="65"/>
        <pc:sldMkLst>
          <pc:docMk/>
          <pc:sldMk cId="1602521009" sldId="354"/>
        </pc:sldMkLst>
        <pc:spChg chg="mod">
          <ac:chgData name="VILLARROYA FERNANDEZ SEBASTIAN" userId="S::s.villarroya@usc.es::a689906c-e6d8-4d5e-9ef8-39c4eb118146" providerId="AD" clId="Web-{28D1233F-255A-DA75-4BC0-2F874FF834D4}" dt="2024-03-15T17:47:28.340" v="63" actId="20577"/>
          <ac:spMkLst>
            <pc:docMk/>
            <pc:sldMk cId="1602521009" sldId="354"/>
            <ac:spMk id="25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28D1233F-255A-DA75-4BC0-2F874FF834D4}" dt="2024-03-15T17:24:49.554" v="0"/>
          <ac:spMkLst>
            <pc:docMk/>
            <pc:sldMk cId="1602521009" sldId="354"/>
            <ac:spMk id="41" creationId="{00000000-0000-0000-0000-000000000000}"/>
          </ac:spMkLst>
        </pc:spChg>
        <pc:spChg chg="add del">
          <ac:chgData name="VILLARROYA FERNANDEZ SEBASTIAN" userId="S::s.villarroya@usc.es::a689906c-e6d8-4d5e-9ef8-39c4eb118146" providerId="AD" clId="Web-{28D1233F-255A-DA75-4BC0-2F874FF834D4}" dt="2024-03-15T17:47:47.403" v="65"/>
          <ac:spMkLst>
            <pc:docMk/>
            <pc:sldMk cId="1602521009" sldId="354"/>
            <ac:spMk id="43" creationId="{00000000-0000-0000-0000-000000000000}"/>
          </ac:spMkLst>
        </pc:spChg>
      </pc:sldChg>
      <pc:sldChg chg="modSp delAnim modAnim">
        <pc:chgData name="VILLARROYA FERNANDEZ SEBASTIAN" userId="S::s.villarroya@usc.es::a689906c-e6d8-4d5e-9ef8-39c4eb118146" providerId="AD" clId="Web-{28D1233F-255A-DA75-4BC0-2F874FF834D4}" dt="2024-03-15T17:59:32.305" v="67"/>
        <pc:sldMkLst>
          <pc:docMk/>
          <pc:sldMk cId="2125074417" sldId="355"/>
        </pc:sldMkLst>
        <pc:spChg chg="mod">
          <ac:chgData name="VILLARROYA FERNANDEZ SEBASTIAN" userId="S::s.villarroya@usc.es::a689906c-e6d8-4d5e-9ef8-39c4eb118146" providerId="AD" clId="Web-{28D1233F-255A-DA75-4BC0-2F874FF834D4}" dt="2024-03-15T17:43:46.503" v="51" actId="20577"/>
          <ac:spMkLst>
            <pc:docMk/>
            <pc:sldMk cId="2125074417" sldId="355"/>
            <ac:spMk id="25" creationId="{00000000-0000-0000-0000-000000000000}"/>
          </ac:spMkLst>
        </pc:spChg>
      </pc:sldChg>
    </pc:docChg>
  </pc:docChgLst>
  <pc:docChgLst>
    <pc:chgData name="RIOS VIQUEIRA JOSE RAMON" userId="762087a7-a068-4651-be8d-034f70eb275d" providerId="ADAL" clId="{B4EF02E0-4979-4DB8-A137-4A243D75D7B9}"/>
    <pc:docChg chg="modSld">
      <pc:chgData name="RIOS VIQUEIRA JOSE RAMON" userId="762087a7-a068-4651-be8d-034f70eb275d" providerId="ADAL" clId="{B4EF02E0-4979-4DB8-A137-4A243D75D7B9}" dt="2020-03-16T11:31:38.766" v="6" actId="14100"/>
      <pc:docMkLst>
        <pc:docMk/>
      </pc:docMkLst>
      <pc:sldChg chg="addSp delSp modSp modTransition modAnim">
        <pc:chgData name="RIOS VIQUEIRA JOSE RAMON" userId="762087a7-a068-4651-be8d-034f70eb275d" providerId="ADAL" clId="{B4EF02E0-4979-4DB8-A137-4A243D75D7B9}" dt="2020-03-14T09:53:27.992" v="2"/>
        <pc:sldMkLst>
          <pc:docMk/>
          <pc:sldMk cId="0" sldId="256"/>
        </pc:sldMkLst>
        <pc:picChg chg="add del mod">
          <ac:chgData name="RIOS VIQUEIRA JOSE RAMON" userId="762087a7-a068-4651-be8d-034f70eb275d" providerId="ADAL" clId="{B4EF02E0-4979-4DB8-A137-4A243D75D7B9}" dt="2020-03-14T09:53:27.992" v="2"/>
          <ac:picMkLst>
            <pc:docMk/>
            <pc:sldMk cId="0" sldId="256"/>
            <ac:picMk id="2" creationId="{30B67AB3-C1F7-43C5-B05B-E0E0B2A3832D}"/>
          </ac:picMkLst>
        </pc:picChg>
      </pc:sldChg>
      <pc:sldChg chg="addSp delSp modSp modTransition modAnim">
        <pc:chgData name="RIOS VIQUEIRA JOSE RAMON" userId="762087a7-a068-4651-be8d-034f70eb275d" providerId="ADAL" clId="{B4EF02E0-4979-4DB8-A137-4A243D75D7B9}" dt="2020-03-14T09:53:27.992" v="2"/>
        <pc:sldMkLst>
          <pc:docMk/>
          <pc:sldMk cId="0" sldId="260"/>
        </pc:sldMkLst>
        <pc:picChg chg="add del mod">
          <ac:chgData name="RIOS VIQUEIRA JOSE RAMON" userId="762087a7-a068-4651-be8d-034f70eb275d" providerId="ADAL" clId="{B4EF02E0-4979-4DB8-A137-4A243D75D7B9}" dt="2020-03-14T09:53:27.992" v="2"/>
          <ac:picMkLst>
            <pc:docMk/>
            <pc:sldMk cId="0" sldId="260"/>
            <ac:picMk id="2" creationId="{2D9E766D-21AD-46F8-9A26-351035D5DD69}"/>
          </ac:picMkLst>
        </pc:picChg>
      </pc:sldChg>
      <pc:sldChg chg="addSp delSp modSp modTransition modAnim">
        <pc:chgData name="RIOS VIQUEIRA JOSE RAMON" userId="762087a7-a068-4651-be8d-034f70eb275d" providerId="ADAL" clId="{B4EF02E0-4979-4DB8-A137-4A243D75D7B9}" dt="2020-03-14T09:53:27.992" v="2"/>
        <pc:sldMkLst>
          <pc:docMk/>
          <pc:sldMk cId="1131921094" sldId="304"/>
        </pc:sldMkLst>
        <pc:picChg chg="add del mod">
          <ac:chgData name="RIOS VIQUEIRA JOSE RAMON" userId="762087a7-a068-4651-be8d-034f70eb275d" providerId="ADAL" clId="{B4EF02E0-4979-4DB8-A137-4A243D75D7B9}" dt="2020-03-14T09:53:27.992" v="2"/>
          <ac:picMkLst>
            <pc:docMk/>
            <pc:sldMk cId="1131921094" sldId="304"/>
            <ac:picMk id="2" creationId="{B03A5792-ACCC-4EB1-A8FB-5E692470E6EA}"/>
          </ac:picMkLst>
        </pc:picChg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118213319" sldId="305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44455402" sldId="338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4163541213" sldId="339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031443823" sldId="340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106320836" sldId="341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485991641" sldId="342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687779665" sldId="343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116188118" sldId="344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448288527" sldId="345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540348647" sldId="346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981177863" sldId="347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996160426" sldId="348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1651475879" sldId="349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593197480" sldId="350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708488505" sldId="351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401316552" sldId="352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360582082" sldId="353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1602521009" sldId="354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125074417" sldId="355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892879880" sldId="356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503482348" sldId="357"/>
        </pc:sldMkLst>
      </pc:sldChg>
      <pc:sldChg chg="modSp mod modTransition">
        <pc:chgData name="RIOS VIQUEIRA JOSE RAMON" userId="762087a7-a068-4651-be8d-034f70eb275d" providerId="ADAL" clId="{B4EF02E0-4979-4DB8-A137-4A243D75D7B9}" dt="2020-03-16T11:31:38.766" v="6" actId="14100"/>
        <pc:sldMkLst>
          <pc:docMk/>
          <pc:sldMk cId="2155590567" sldId="358"/>
        </pc:sldMkLst>
        <pc:spChg chg="mod">
          <ac:chgData name="RIOS VIQUEIRA JOSE RAMON" userId="762087a7-a068-4651-be8d-034f70eb275d" providerId="ADAL" clId="{B4EF02E0-4979-4DB8-A137-4A243D75D7B9}" dt="2020-03-16T11:31:32.208" v="3" actId="1076"/>
          <ac:spMkLst>
            <pc:docMk/>
            <pc:sldMk cId="2155590567" sldId="358"/>
            <ac:spMk id="22" creationId="{00000000-0000-0000-0000-000000000000}"/>
          </ac:spMkLst>
        </pc:spChg>
        <pc:cxnChg chg="mod">
          <ac:chgData name="RIOS VIQUEIRA JOSE RAMON" userId="762087a7-a068-4651-be8d-034f70eb275d" providerId="ADAL" clId="{B4EF02E0-4979-4DB8-A137-4A243D75D7B9}" dt="2020-03-16T11:31:38.766" v="6" actId="14100"/>
          <ac:cxnSpMkLst>
            <pc:docMk/>
            <pc:sldMk cId="2155590567" sldId="358"/>
            <ac:cxnSpMk id="23" creationId="{00000000-0000-0000-0000-000000000000}"/>
          </ac:cxnSpMkLst>
        </pc:cxnChg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759743806" sldId="359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399986747" sldId="360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1027703936" sldId="361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650474225" sldId="362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2366348100" sldId="363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153085927" sldId="364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910363856" sldId="365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006350146" sldId="366"/>
        </pc:sldMkLst>
      </pc:sldChg>
      <pc:sldChg chg="modTransition">
        <pc:chgData name="RIOS VIQUEIRA JOSE RAMON" userId="762087a7-a068-4651-be8d-034f70eb275d" providerId="ADAL" clId="{B4EF02E0-4979-4DB8-A137-4A243D75D7B9}" dt="2020-03-14T09:53:27.992" v="2"/>
        <pc:sldMkLst>
          <pc:docMk/>
          <pc:sldMk cId="3406123288" sldId="367"/>
        </pc:sldMkLst>
      </pc:sldChg>
    </pc:docChg>
  </pc:docChgLst>
  <pc:docChgLst>
    <pc:chgData name="RIOS VIQUEIRA JOSE RAMON" userId="762087a7-a068-4651-be8d-034f70eb275d" providerId="ADAL" clId="{2306BF14-0546-4397-A075-2051267D76D8}"/>
    <pc:docChg chg="undo custSel modSld">
      <pc:chgData name="RIOS VIQUEIRA JOSE RAMON" userId="762087a7-a068-4651-be8d-034f70eb275d" providerId="ADAL" clId="{2306BF14-0546-4397-A075-2051267D76D8}" dt="2020-05-23T16:51:47.902" v="24" actId="1076"/>
      <pc:docMkLst>
        <pc:docMk/>
      </pc:docMkLst>
      <pc:sldChg chg="modSp mod">
        <pc:chgData name="RIOS VIQUEIRA JOSE RAMON" userId="762087a7-a068-4651-be8d-034f70eb275d" providerId="ADAL" clId="{2306BF14-0546-4397-A075-2051267D76D8}" dt="2020-05-14T11:47:38.494" v="5" actId="1076"/>
        <pc:sldMkLst>
          <pc:docMk/>
          <pc:sldMk cId="3996160426" sldId="348"/>
        </pc:sldMkLst>
        <pc:spChg chg="mod">
          <ac:chgData name="RIOS VIQUEIRA JOSE RAMON" userId="762087a7-a068-4651-be8d-034f70eb275d" providerId="ADAL" clId="{2306BF14-0546-4397-A075-2051267D76D8}" dt="2020-05-14T11:47:38.494" v="5" actId="1076"/>
          <ac:spMkLst>
            <pc:docMk/>
            <pc:sldMk cId="3996160426" sldId="348"/>
            <ac:spMk id="12" creationId="{00000000-0000-0000-0000-000000000000}"/>
          </ac:spMkLst>
        </pc:spChg>
        <pc:spChg chg="mod">
          <ac:chgData name="RIOS VIQUEIRA JOSE RAMON" userId="762087a7-a068-4651-be8d-034f70eb275d" providerId="ADAL" clId="{2306BF14-0546-4397-A075-2051267D76D8}" dt="2020-05-14T11:47:35.540" v="4" actId="1076"/>
          <ac:spMkLst>
            <pc:docMk/>
            <pc:sldMk cId="3996160426" sldId="348"/>
            <ac:spMk id="13" creationId="{00000000-0000-0000-0000-000000000000}"/>
          </ac:spMkLst>
        </pc:spChg>
        <pc:spChg chg="mod">
          <ac:chgData name="RIOS VIQUEIRA JOSE RAMON" userId="762087a7-a068-4651-be8d-034f70eb275d" providerId="ADAL" clId="{2306BF14-0546-4397-A075-2051267D76D8}" dt="2020-05-14T11:47:33.265" v="3" actId="1076"/>
          <ac:spMkLst>
            <pc:docMk/>
            <pc:sldMk cId="3996160426" sldId="348"/>
            <ac:spMk id="14" creationId="{00000000-0000-0000-0000-000000000000}"/>
          </ac:spMkLst>
        </pc:spChg>
      </pc:sldChg>
      <pc:sldChg chg="modSp mod">
        <pc:chgData name="RIOS VIQUEIRA JOSE RAMON" userId="762087a7-a068-4651-be8d-034f70eb275d" providerId="ADAL" clId="{2306BF14-0546-4397-A075-2051267D76D8}" dt="2020-05-23T11:13:37.212" v="6" actId="1076"/>
        <pc:sldMkLst>
          <pc:docMk/>
          <pc:sldMk cId="1602521009" sldId="354"/>
        </pc:sldMkLst>
        <pc:spChg chg="mod">
          <ac:chgData name="RIOS VIQUEIRA JOSE RAMON" userId="762087a7-a068-4651-be8d-034f70eb275d" providerId="ADAL" clId="{2306BF14-0546-4397-A075-2051267D76D8}" dt="2020-05-23T11:13:37.212" v="6" actId="1076"/>
          <ac:spMkLst>
            <pc:docMk/>
            <pc:sldMk cId="1602521009" sldId="354"/>
            <ac:spMk id="41" creationId="{00000000-0000-0000-0000-000000000000}"/>
          </ac:spMkLst>
        </pc:spChg>
      </pc:sldChg>
      <pc:sldChg chg="modSp mod">
        <pc:chgData name="RIOS VIQUEIRA JOSE RAMON" userId="762087a7-a068-4651-be8d-034f70eb275d" providerId="ADAL" clId="{2306BF14-0546-4397-A075-2051267D76D8}" dt="2020-05-23T11:55:20.063" v="12" actId="1076"/>
        <pc:sldMkLst>
          <pc:docMk/>
          <pc:sldMk cId="2503482348" sldId="357"/>
        </pc:sldMkLst>
        <pc:spChg chg="mod">
          <ac:chgData name="RIOS VIQUEIRA JOSE RAMON" userId="762087a7-a068-4651-be8d-034f70eb275d" providerId="ADAL" clId="{2306BF14-0546-4397-A075-2051267D76D8}" dt="2020-05-23T11:32:30.838" v="10" actId="1076"/>
          <ac:spMkLst>
            <pc:docMk/>
            <pc:sldMk cId="2503482348" sldId="357"/>
            <ac:spMk id="31" creationId="{00000000-0000-0000-0000-000000000000}"/>
          </ac:spMkLst>
        </pc:spChg>
        <pc:spChg chg="mod">
          <ac:chgData name="RIOS VIQUEIRA JOSE RAMON" userId="762087a7-a068-4651-be8d-034f70eb275d" providerId="ADAL" clId="{2306BF14-0546-4397-A075-2051267D76D8}" dt="2020-05-23T11:55:20.063" v="12" actId="1076"/>
          <ac:spMkLst>
            <pc:docMk/>
            <pc:sldMk cId="2503482348" sldId="357"/>
            <ac:spMk id="34" creationId="{00000000-0000-0000-0000-000000000000}"/>
          </ac:spMkLst>
        </pc:spChg>
      </pc:sldChg>
      <pc:sldChg chg="modSp mod">
        <pc:chgData name="RIOS VIQUEIRA JOSE RAMON" userId="762087a7-a068-4651-be8d-034f70eb275d" providerId="ADAL" clId="{2306BF14-0546-4397-A075-2051267D76D8}" dt="2020-05-23T15:50:16.569" v="14" actId="1076"/>
        <pc:sldMkLst>
          <pc:docMk/>
          <pc:sldMk cId="2759743806" sldId="359"/>
        </pc:sldMkLst>
        <pc:spChg chg="mod">
          <ac:chgData name="RIOS VIQUEIRA JOSE RAMON" userId="762087a7-a068-4651-be8d-034f70eb275d" providerId="ADAL" clId="{2306BF14-0546-4397-A075-2051267D76D8}" dt="2020-05-23T15:50:16.569" v="14" actId="1076"/>
          <ac:spMkLst>
            <pc:docMk/>
            <pc:sldMk cId="2759743806" sldId="359"/>
            <ac:spMk id="29" creationId="{00000000-0000-0000-0000-000000000000}"/>
          </ac:spMkLst>
        </pc:spChg>
      </pc:sldChg>
      <pc:sldChg chg="modSp mod">
        <pc:chgData name="RIOS VIQUEIRA JOSE RAMON" userId="762087a7-a068-4651-be8d-034f70eb275d" providerId="ADAL" clId="{2306BF14-0546-4397-A075-2051267D76D8}" dt="2020-05-23T16:51:47.902" v="24" actId="1076"/>
        <pc:sldMkLst>
          <pc:docMk/>
          <pc:sldMk cId="3006350146" sldId="366"/>
        </pc:sldMkLst>
        <pc:spChg chg="mod">
          <ac:chgData name="RIOS VIQUEIRA JOSE RAMON" userId="762087a7-a068-4651-be8d-034f70eb275d" providerId="ADAL" clId="{2306BF14-0546-4397-A075-2051267D76D8}" dt="2020-05-23T16:42:01.821" v="16" actId="1076"/>
          <ac:spMkLst>
            <pc:docMk/>
            <pc:sldMk cId="3006350146" sldId="366"/>
            <ac:spMk id="15" creationId="{00000000-0000-0000-0000-000000000000}"/>
          </ac:spMkLst>
        </pc:spChg>
        <pc:spChg chg="mod">
          <ac:chgData name="RIOS VIQUEIRA JOSE RAMON" userId="762087a7-a068-4651-be8d-034f70eb275d" providerId="ADAL" clId="{2306BF14-0546-4397-A075-2051267D76D8}" dt="2020-05-23T16:43:31.222" v="19" actId="1076"/>
          <ac:spMkLst>
            <pc:docMk/>
            <pc:sldMk cId="3006350146" sldId="366"/>
            <ac:spMk id="25" creationId="{00000000-0000-0000-0000-000000000000}"/>
          </ac:spMkLst>
        </pc:spChg>
        <pc:spChg chg="mod">
          <ac:chgData name="RIOS VIQUEIRA JOSE RAMON" userId="762087a7-a068-4651-be8d-034f70eb275d" providerId="ADAL" clId="{2306BF14-0546-4397-A075-2051267D76D8}" dt="2020-05-23T16:51:47.902" v="24" actId="1076"/>
          <ac:spMkLst>
            <pc:docMk/>
            <pc:sldMk cId="3006350146" sldId="366"/>
            <ac:spMk id="2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418B28-6681-4135-869B-B9089949B8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A995D2A-026D-4EA7-BA19-D5622F570B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42FA38C-009F-4430-B9D9-09C9F3B88712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2152-75C2-477C-C866-4A185362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3AB5FE5-639A-57DF-B239-7D58AE7A4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EC9EEF-A9A2-5D22-758F-0D3995E3C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13BE8FD-2D2E-8D1D-FB03-5F34FABE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028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4"/>
          <p:cNvSpPr>
            <a:spLocks noChangeShapeType="1"/>
          </p:cNvSpPr>
          <p:nvPr/>
        </p:nvSpPr>
        <p:spPr bwMode="auto">
          <a:xfrm>
            <a:off x="1209675" y="1290638"/>
            <a:ext cx="5080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041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907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08838" y="290513"/>
            <a:ext cx="2239962" cy="629126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84188" y="290513"/>
            <a:ext cx="6572250" cy="62912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5602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3794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49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98613" y="965200"/>
            <a:ext cx="3848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99113" y="965200"/>
            <a:ext cx="38496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38618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201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14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097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970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7063" y="5080000"/>
            <a:ext cx="5805487" cy="600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97063" y="649288"/>
            <a:ext cx="5805487" cy="4354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97063" y="5680075"/>
            <a:ext cx="5805487" cy="852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12813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05" name="Rectangle 149"/>
          <p:cNvSpPr>
            <a:spLocks noChangeArrowheads="1"/>
          </p:cNvSpPr>
          <p:nvPr/>
        </p:nvSpPr>
        <p:spPr bwMode="auto">
          <a:xfrm>
            <a:off x="1454150" y="6653213"/>
            <a:ext cx="8223250" cy="604837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6388" name="Rectangle 132"/>
          <p:cNvSpPr>
            <a:spLocks noChangeArrowheads="1"/>
          </p:cNvSpPr>
          <p:nvPr/>
        </p:nvSpPr>
        <p:spPr bwMode="auto">
          <a:xfrm>
            <a:off x="0" y="892175"/>
            <a:ext cx="1454150" cy="5761038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8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613" y="965200"/>
            <a:ext cx="78501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96378" name="Text Box 122"/>
          <p:cNvSpPr txBox="1">
            <a:spLocks noChangeArrowheads="1"/>
          </p:cNvSpPr>
          <p:nvPr/>
        </p:nvSpPr>
        <p:spPr bwMode="auto">
          <a:xfrm>
            <a:off x="1598613" y="6776282"/>
            <a:ext cx="8078787" cy="34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71" tIns="48385" rIns="96771" bIns="48385" anchor="b">
            <a:spAutoFit/>
          </a:bodyPr>
          <a:lstStyle/>
          <a:p>
            <a:pPr algn="ctr" defTabSz="968375">
              <a:lnSpc>
                <a:spcPct val="115000"/>
              </a:lnSpc>
              <a:defRPr/>
            </a:pPr>
            <a:r>
              <a:rPr lang="es-ES" sz="1400" b="0" noProof="0">
                <a:solidFill>
                  <a:schemeClr val="bg1"/>
                </a:solidFill>
              </a:rPr>
              <a:t>Control de concurrencia</a:t>
            </a:r>
          </a:p>
        </p:txBody>
      </p:sp>
      <p:sp>
        <p:nvSpPr>
          <p:cNvPr id="96404" name="Rectangle 148"/>
          <p:cNvSpPr>
            <a:spLocks noChangeArrowheads="1"/>
          </p:cNvSpPr>
          <p:nvPr/>
        </p:nvSpPr>
        <p:spPr bwMode="auto">
          <a:xfrm>
            <a:off x="1454150" y="0"/>
            <a:ext cx="8223250" cy="892175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8" name="Picture 6" descr="ETSE - Inici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2" y="6704234"/>
            <a:ext cx="1126256" cy="5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Traballo\OneDrive - Universidade de Santiago de Compostela\Escritorio\Plantillas\Logos\logo_ux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2035"/>
            <a:ext cx="951816" cy="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/>
  <p:txStyles>
    <p:titleStyle>
      <a:lvl1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2pPr>
      <a:lvl3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3pPr>
      <a:lvl4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4pPr>
      <a:lvl5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5pPr>
      <a:lvl6pPr marL="4572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6pPr>
      <a:lvl7pPr marL="9144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7pPr>
      <a:lvl8pPr marL="13716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8pPr>
      <a:lvl9pPr marL="18288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w"/>
        <a:defRPr sz="2000" b="1">
          <a:solidFill>
            <a:srgbClr val="003B76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lnSpc>
          <a:spcPct val="7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§"/>
        <a:defRPr>
          <a:solidFill>
            <a:srgbClr val="003B76"/>
          </a:solidFill>
          <a:latin typeface="+mn-lt"/>
        </a:defRPr>
      </a:lvl2pPr>
      <a:lvl3pPr marL="1149350" indent="-242888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Char char="•"/>
        <a:defRPr sz="1600">
          <a:solidFill>
            <a:srgbClr val="080808"/>
          </a:solidFill>
          <a:latin typeface="+mn-lt"/>
        </a:defRPr>
      </a:lvl3pPr>
      <a:lvl4pPr marL="1511300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ü"/>
        <a:defRPr sz="1600">
          <a:solidFill>
            <a:srgbClr val="080808"/>
          </a:solidFill>
          <a:latin typeface="+mn-lt"/>
        </a:defRPr>
      </a:lvl4pPr>
      <a:lvl5pPr marL="1874838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5pPr>
      <a:lvl6pPr marL="23320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6pPr>
      <a:lvl7pPr marL="27892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7pPr>
      <a:lvl8pPr marL="32464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8pPr>
      <a:lvl9pPr marL="37036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9AA9734-1880-7E28-96D4-3427206776D8}"/>
              </a:ext>
            </a:extLst>
          </p:cNvPr>
          <p:cNvSpPr/>
          <p:nvPr/>
        </p:nvSpPr>
        <p:spPr>
          <a:xfrm>
            <a:off x="-2417" y="5631644"/>
            <a:ext cx="9679619" cy="1625782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6E75ADA-7B6C-329B-33CF-59D1E32EAD9B}"/>
              </a:ext>
            </a:extLst>
          </p:cNvPr>
          <p:cNvSpPr>
            <a:spLocks noGrp="1"/>
          </p:cNvSpPr>
          <p:nvPr/>
        </p:nvSpPr>
        <p:spPr>
          <a:xfrm>
            <a:off x="2145689" y="5833820"/>
            <a:ext cx="5388821" cy="122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Sebastián </a:t>
            </a:r>
            <a:r>
              <a:rPr kumimoji="0" lang="gl-ES" sz="2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Villarroya</a:t>
            </a:r>
            <a:endParaRPr kumimoji="0" lang="gl-E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gl-E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Edificio IA</a:t>
            </a:r>
            <a:endParaRPr lang="gl-ES"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Despacho: </a:t>
            </a:r>
            <a:r>
              <a:rPr lang="gl-E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18</a:t>
            </a: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,  e-mail: s.villarroya@usc.es</a:t>
            </a:r>
            <a:endParaRPr kumimoji="0" lang="gl-E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A7248062-D5EC-5EF3-DCD7-5D2348F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" y="3733968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90763328-F714-6853-CB73-CDF6B302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47" y="3738731"/>
            <a:ext cx="1771856" cy="791535"/>
          </a:xfrm>
          <a:prstGeom prst="rect">
            <a:avLst/>
          </a:prstGeom>
        </p:spPr>
      </p:pic>
      <p:sp>
        <p:nvSpPr>
          <p:cNvPr id="6" name="Caixa de texto 7">
            <a:extLst>
              <a:ext uri="{FF2B5EF4-FFF2-40B4-BE49-F238E27FC236}">
                <a16:creationId xmlns:a16="http://schemas.microsoft.com/office/drawing/2014/main" id="{6D5465D3-1681-5502-8692-29CE5EE881D5}"/>
              </a:ext>
            </a:extLst>
          </p:cNvPr>
          <p:cNvSpPr txBox="1"/>
          <p:nvPr/>
        </p:nvSpPr>
        <p:spPr>
          <a:xfrm>
            <a:off x="1585182" y="3962168"/>
            <a:ext cx="6071223" cy="11387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>
                <a:solidFill>
                  <a:srgbClr val="001F6E"/>
                </a:solidFill>
                <a:latin typeface="Arial"/>
                <a:cs typeface="Arial"/>
              </a:rPr>
              <a:t>Control de </a:t>
            </a:r>
            <a:r>
              <a:rPr lang="gl-ES" sz="4000" err="1">
                <a:solidFill>
                  <a:srgbClr val="001F6E"/>
                </a:solidFill>
                <a:latin typeface="Arial"/>
                <a:cs typeface="Arial"/>
              </a:rPr>
              <a:t>Concurrencia</a:t>
            </a:r>
            <a:endParaRPr lang="gl-ES" err="1">
              <a:ea typeface="+mn-ea"/>
            </a:endParaRPr>
          </a:p>
        </p:txBody>
      </p:sp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946B99DC-C7C6-9E49-E73D-C59D3E7F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5831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22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9475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Tratamiento de interbloqueos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1036638"/>
            <a:ext cx="7986551" cy="56167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Detección y recuperación de interbloqueos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recolecta información sobre el </a:t>
            </a:r>
            <a:r>
              <a:rPr lang="es-ES" b="0">
                <a:solidFill>
                  <a:srgbClr val="B20000"/>
                </a:solidFill>
              </a:rPr>
              <a:t>estado del</a:t>
            </a:r>
            <a:br>
              <a:rPr lang="es-ES" b="0"/>
            </a:br>
            <a:r>
              <a:rPr lang="es-ES" b="0">
                <a:solidFill>
                  <a:srgbClr val="B20000"/>
                </a:solidFill>
              </a:rPr>
              <a:t> sistema </a:t>
            </a:r>
            <a:r>
              <a:rPr lang="es-ES" b="0">
                <a:solidFill>
                  <a:srgbClr val="003B76"/>
                </a:solidFill>
              </a:rPr>
              <a:t>y periódicamente se ejecuta un </a:t>
            </a:r>
            <a:br>
              <a:rPr lang="es-ES" b="0"/>
            </a:br>
            <a:r>
              <a:rPr lang="es-ES" b="0">
                <a:solidFill>
                  <a:srgbClr val="B20000"/>
                </a:solidFill>
              </a:rPr>
              <a:t>algoritmo de detección</a:t>
            </a:r>
            <a:endParaRPr lang="es-ES"/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Recuperación de interbloqueos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Selección de la/s víctima/s </a:t>
            </a:r>
            <a:r>
              <a:rPr lang="es-ES" b="0">
                <a:solidFill>
                  <a:srgbClr val="003B76"/>
                </a:solidFill>
              </a:rPr>
              <a:t>(Criterio de coste mínimo: tiempo, datos, etc.)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Introducir el número de retrocesos en la función de coste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Retroceder la/s víctima/s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Retroceso total </a:t>
            </a:r>
            <a:r>
              <a:rPr lang="es-ES" b="0">
                <a:solidFill>
                  <a:srgbClr val="003B76"/>
                </a:solidFill>
              </a:rPr>
              <a:t>(abortar + reinicio), </a:t>
            </a:r>
            <a:r>
              <a:rPr lang="es-ES" b="0">
                <a:solidFill>
                  <a:srgbClr val="B20000"/>
                </a:solidFill>
              </a:rPr>
              <a:t>retroceso parcial </a:t>
            </a:r>
            <a:r>
              <a:rPr lang="es-ES" b="0">
                <a:solidFill>
                  <a:srgbClr val="003B76"/>
                </a:solidFill>
              </a:rPr>
              <a:t>(información adicional)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36928"/>
              </p:ext>
            </p:extLst>
          </p:nvPr>
        </p:nvGraphicFramePr>
        <p:xfrm>
          <a:off x="5797949" y="2072254"/>
          <a:ext cx="261366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 B – 50;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14 Elipse"/>
          <p:cNvSpPr/>
          <p:nvPr/>
        </p:nvSpPr>
        <p:spPr bwMode="auto">
          <a:xfrm>
            <a:off x="6320203" y="4443597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T1</a:t>
            </a:r>
          </a:p>
        </p:txBody>
      </p:sp>
      <p:sp>
        <p:nvSpPr>
          <p:cNvPr id="20" name="19 Elipse"/>
          <p:cNvSpPr/>
          <p:nvPr/>
        </p:nvSpPr>
        <p:spPr bwMode="auto">
          <a:xfrm>
            <a:off x="7544339" y="4484522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T2</a:t>
            </a:r>
          </a:p>
        </p:txBody>
      </p:sp>
      <p:cxnSp>
        <p:nvCxnSpPr>
          <p:cNvPr id="21" name="20 Conector recto de flecha"/>
          <p:cNvCxnSpPr/>
          <p:nvPr/>
        </p:nvCxnSpPr>
        <p:spPr bwMode="auto">
          <a:xfrm>
            <a:off x="7040283" y="4803637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21 Conector recto de flecha"/>
          <p:cNvCxnSpPr/>
          <p:nvPr/>
        </p:nvCxnSpPr>
        <p:spPr bwMode="auto">
          <a:xfrm>
            <a:off x="7040283" y="4519752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" name="1 Rectángulo"/>
          <p:cNvSpPr/>
          <p:nvPr/>
        </p:nvSpPr>
        <p:spPr bwMode="auto">
          <a:xfrm>
            <a:off x="7112291" y="3764442"/>
            <a:ext cx="1224136" cy="260454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22 Rectángulo"/>
          <p:cNvSpPr/>
          <p:nvPr/>
        </p:nvSpPr>
        <p:spPr bwMode="auto">
          <a:xfrm>
            <a:off x="5816147" y="3972040"/>
            <a:ext cx="1224136" cy="260454"/>
          </a:xfrm>
          <a:prstGeom prst="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75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validación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9475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1036638"/>
            <a:ext cx="7986551" cy="24483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Prueba de validación </a:t>
            </a:r>
            <a:r>
              <a:rPr lang="es-ES" b="0">
                <a:solidFill>
                  <a:srgbClr val="003B76"/>
                </a:solidFill>
              </a:rPr>
              <a:t>para </a:t>
            </a:r>
            <a:r>
              <a:rPr lang="es-ES" b="0">
                <a:solidFill>
                  <a:srgbClr val="B20000"/>
                </a:solidFill>
              </a:rPr>
              <a:t>Ti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Para toda transacción </a:t>
            </a:r>
            <a:r>
              <a:rPr lang="es-ES" b="0" err="1">
                <a:solidFill>
                  <a:srgbClr val="003B76"/>
                </a:solidFill>
              </a:rPr>
              <a:t>Tk</a:t>
            </a:r>
            <a:r>
              <a:rPr lang="es-ES" b="0">
                <a:solidFill>
                  <a:srgbClr val="003B76"/>
                </a:solidFill>
              </a:rPr>
              <a:t>, tal que </a:t>
            </a:r>
            <a:r>
              <a:rPr lang="es-ES" b="0" err="1">
                <a:solidFill>
                  <a:srgbClr val="B20000"/>
                </a:solidFill>
              </a:rPr>
              <a:t>validacion</a:t>
            </a:r>
            <a:r>
              <a:rPr lang="es-ES" b="0">
                <a:solidFill>
                  <a:srgbClr val="B20000"/>
                </a:solidFill>
              </a:rPr>
              <a:t>(</a:t>
            </a:r>
            <a:r>
              <a:rPr lang="es-ES" b="0" err="1">
                <a:solidFill>
                  <a:srgbClr val="B20000"/>
                </a:solidFill>
              </a:rPr>
              <a:t>Tk</a:t>
            </a:r>
            <a:r>
              <a:rPr lang="es-ES" b="0">
                <a:solidFill>
                  <a:srgbClr val="B20000"/>
                </a:solidFill>
              </a:rPr>
              <a:t>) &lt; </a:t>
            </a:r>
            <a:r>
              <a:rPr lang="es-ES" b="0" err="1">
                <a:solidFill>
                  <a:srgbClr val="B20000"/>
                </a:solidFill>
              </a:rPr>
              <a:t>validacion</a:t>
            </a:r>
            <a:r>
              <a:rPr lang="es-ES" b="0">
                <a:solidFill>
                  <a:srgbClr val="B20000"/>
                </a:solidFill>
              </a:rPr>
              <a:t>(Ti)</a:t>
            </a:r>
            <a:r>
              <a:rPr lang="es-ES" b="0">
                <a:solidFill>
                  <a:srgbClr val="003B76"/>
                </a:solidFill>
              </a:rPr>
              <a:t>, se cumple </a:t>
            </a:r>
            <a:r>
              <a:rPr lang="es-ES" b="0">
                <a:solidFill>
                  <a:srgbClr val="B20000"/>
                </a:solidFill>
              </a:rPr>
              <a:t>una de las siguientes condiciones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fin(</a:t>
            </a:r>
            <a:r>
              <a:rPr lang="es-ES" b="0" err="1">
                <a:solidFill>
                  <a:srgbClr val="B20000"/>
                </a:solidFill>
              </a:rPr>
              <a:t>Tk</a:t>
            </a:r>
            <a:r>
              <a:rPr lang="es-ES" b="0">
                <a:solidFill>
                  <a:srgbClr val="B20000"/>
                </a:solidFill>
              </a:rPr>
              <a:t>) &lt; inicio(Ti)</a:t>
            </a:r>
            <a:r>
              <a:rPr lang="es-ES" b="0">
                <a:solidFill>
                  <a:srgbClr val="003B76"/>
                </a:solidFill>
              </a:rPr>
              <a:t>. Planificación secuencial </a:t>
            </a:r>
            <a:r>
              <a:rPr lang="es-ES" b="0" err="1">
                <a:solidFill>
                  <a:srgbClr val="003B76"/>
                </a:solidFill>
              </a:rPr>
              <a:t>Tk</a:t>
            </a:r>
            <a:r>
              <a:rPr lang="es-ES" b="0">
                <a:solidFill>
                  <a:srgbClr val="003B76"/>
                </a:solidFill>
              </a:rPr>
              <a:t>, Ti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cumplen las siguientes dos condiciones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err="1">
                <a:solidFill>
                  <a:srgbClr val="003B76"/>
                </a:solidFill>
              </a:rPr>
              <a:t>Tk</a:t>
            </a:r>
            <a:r>
              <a:rPr lang="es-ES" b="0">
                <a:solidFill>
                  <a:srgbClr val="003B76"/>
                </a:solidFill>
              </a:rPr>
              <a:t> finaliza antes de que Ti inicie la validación: 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inicio(Ti) &lt; fin(</a:t>
            </a:r>
            <a:r>
              <a:rPr lang="es-ES" b="0" err="1">
                <a:solidFill>
                  <a:srgbClr val="003B76"/>
                </a:solidFill>
              </a:rPr>
              <a:t>Tk</a:t>
            </a:r>
            <a:r>
              <a:rPr lang="es-ES" b="0">
                <a:solidFill>
                  <a:srgbClr val="003B76"/>
                </a:solidFill>
              </a:rPr>
              <a:t>) &lt; </a:t>
            </a:r>
            <a:r>
              <a:rPr lang="es-ES" b="0" err="1">
                <a:solidFill>
                  <a:srgbClr val="003B76"/>
                </a:solidFill>
              </a:rPr>
              <a:t>validacion</a:t>
            </a:r>
            <a:r>
              <a:rPr lang="es-ES" b="0">
                <a:solidFill>
                  <a:srgbClr val="003B76"/>
                </a:solidFill>
              </a:rPr>
              <a:t>(Ti)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Datos escritos por </a:t>
            </a:r>
            <a:r>
              <a:rPr lang="es-ES" b="0" err="1">
                <a:solidFill>
                  <a:srgbClr val="003B76"/>
                </a:solidFill>
              </a:rPr>
              <a:t>Tk</a:t>
            </a:r>
            <a:r>
              <a:rPr lang="es-ES" b="0">
                <a:solidFill>
                  <a:srgbClr val="003B76"/>
                </a:solidFill>
              </a:rPr>
              <a:t> no intersecan con los leídos por Ti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11275" y="211675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 Rectángulo"/>
          <p:cNvSpPr/>
          <p:nvPr/>
        </p:nvSpPr>
        <p:spPr bwMode="auto">
          <a:xfrm>
            <a:off x="4332447" y="3744818"/>
            <a:ext cx="1512168" cy="2160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Lectura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13" name="12 Rectángulo"/>
          <p:cNvSpPr/>
          <p:nvPr/>
        </p:nvSpPr>
        <p:spPr bwMode="auto">
          <a:xfrm>
            <a:off x="5846812" y="3744818"/>
            <a:ext cx="1512168" cy="2160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escritura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63962" y="4008431"/>
            <a:ext cx="87857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>
                <a:latin typeface="Droid Sans"/>
              </a:rPr>
              <a:t>Validación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526332" y="3738388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tx1">
                    <a:lumMod val="60000"/>
                    <a:lumOff val="40000"/>
                  </a:schemeClr>
                </a:solidFill>
              </a:rPr>
              <a:t>Ti</a:t>
            </a: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535670" y="4301414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B20000"/>
                </a:solidFill>
              </a:rPr>
              <a:t>Tk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  <p:sp>
        <p:nvSpPr>
          <p:cNvPr id="21" name="20 Rectángulo"/>
          <p:cNvSpPr/>
          <p:nvPr/>
        </p:nvSpPr>
        <p:spPr bwMode="auto">
          <a:xfrm>
            <a:off x="2142816" y="4339993"/>
            <a:ext cx="1047262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Lectura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3153125" y="4339993"/>
            <a:ext cx="1008112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escritura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750791" y="4052115"/>
            <a:ext cx="87857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>
                <a:latin typeface="Droid Sans"/>
              </a:rPr>
              <a:t>Validación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535670" y="5245459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B20000"/>
                </a:solidFill>
              </a:rPr>
              <a:t>Tk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  <p:sp>
        <p:nvSpPr>
          <p:cNvPr id="27" name="26 Rectángulo"/>
          <p:cNvSpPr/>
          <p:nvPr/>
        </p:nvSpPr>
        <p:spPr bwMode="auto">
          <a:xfrm>
            <a:off x="4404455" y="5284038"/>
            <a:ext cx="1047262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Lectura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8" name="27 Rectángulo"/>
          <p:cNvSpPr/>
          <p:nvPr/>
        </p:nvSpPr>
        <p:spPr bwMode="auto">
          <a:xfrm>
            <a:off x="5414764" y="5284038"/>
            <a:ext cx="1008112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escritura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5012430" y="4996160"/>
            <a:ext cx="87857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>
                <a:latin typeface="Droid Sans"/>
              </a:rPr>
              <a:t>Validación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535670" y="6253571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B20000"/>
                </a:solidFill>
              </a:rPr>
              <a:t>Tk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  <p:sp>
        <p:nvSpPr>
          <p:cNvPr id="31" name="30 Rectángulo"/>
          <p:cNvSpPr/>
          <p:nvPr/>
        </p:nvSpPr>
        <p:spPr bwMode="auto">
          <a:xfrm>
            <a:off x="3542556" y="6292150"/>
            <a:ext cx="1047262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Lectura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4552865" y="6292150"/>
            <a:ext cx="1008112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escritura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150531" y="6004272"/>
            <a:ext cx="878574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>
                <a:latin typeface="Droid Sans"/>
              </a:rPr>
              <a:t>Validación</a:t>
            </a:r>
          </a:p>
        </p:txBody>
      </p:sp>
    </p:spTree>
    <p:extLst>
      <p:ext uri="{BB962C8B-B14F-4D97-AF65-F5344CB8AC3E}">
        <p14:creationId xmlns:p14="http://schemas.microsoft.com/office/powerpoint/2010/main" val="708488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/>
      <p:bldP spid="20" grpId="0"/>
      <p:bldP spid="21" grpId="0" animBg="1"/>
      <p:bldP spid="22" grpId="0" animBg="1"/>
      <p:bldP spid="23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Aislamiento de instantáneas (</a:t>
            </a:r>
            <a:r>
              <a:rPr lang="es-ES" altLang="es-ES" sz="2400" err="1">
                <a:solidFill>
                  <a:schemeClr val="bg1"/>
                </a:solidFill>
              </a:rPr>
              <a:t>Snapshot</a:t>
            </a:r>
            <a:r>
              <a:rPr lang="es-ES" altLang="es-ES" sz="2400">
                <a:solidFill>
                  <a:schemeClr val="bg1"/>
                </a:solidFill>
              </a:rPr>
              <a:t> </a:t>
            </a:r>
            <a:r>
              <a:rPr lang="es-ES" altLang="es-ES" sz="2400" err="1">
                <a:solidFill>
                  <a:schemeClr val="bg1"/>
                </a:solidFill>
              </a:rPr>
              <a:t>Isolation</a:t>
            </a:r>
            <a:r>
              <a:rPr lang="es-ES" altLang="es-ES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9475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Instantán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10 Disco magnético"/>
          <p:cNvSpPr/>
          <p:nvPr/>
        </p:nvSpPr>
        <p:spPr bwMode="auto">
          <a:xfrm>
            <a:off x="4762608" y="3951030"/>
            <a:ext cx="1152128" cy="108012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Base</a:t>
            </a:r>
            <a:r>
              <a:rPr kumimoji="0" lang="es-ES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de Datos</a:t>
            </a:r>
            <a:endParaRPr kumimoji="0" lang="es-E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11 Disco magnético"/>
          <p:cNvSpPr/>
          <p:nvPr/>
        </p:nvSpPr>
        <p:spPr bwMode="auto">
          <a:xfrm>
            <a:off x="4366564" y="2222838"/>
            <a:ext cx="900100" cy="79615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Snaphot1</a:t>
            </a:r>
          </a:p>
        </p:txBody>
      </p:sp>
      <p:sp>
        <p:nvSpPr>
          <p:cNvPr id="13" name="12 Disco magnético"/>
          <p:cNvSpPr/>
          <p:nvPr/>
        </p:nvSpPr>
        <p:spPr bwMode="auto">
          <a:xfrm>
            <a:off x="5518692" y="2222838"/>
            <a:ext cx="900100" cy="796150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Snaphot2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497282" y="1646774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T1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716714" y="1646774"/>
            <a:ext cx="5040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T2</a:t>
            </a:r>
          </a:p>
        </p:txBody>
      </p:sp>
      <p:cxnSp>
        <p:nvCxnSpPr>
          <p:cNvPr id="20" name="19 Conector recto de flecha"/>
          <p:cNvCxnSpPr/>
          <p:nvPr/>
        </p:nvCxnSpPr>
        <p:spPr bwMode="auto">
          <a:xfrm>
            <a:off x="4762608" y="1974556"/>
            <a:ext cx="0" cy="392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20 Conector recto de flecha"/>
          <p:cNvCxnSpPr/>
          <p:nvPr/>
        </p:nvCxnSpPr>
        <p:spPr bwMode="auto">
          <a:xfrm>
            <a:off x="5968743" y="1974556"/>
            <a:ext cx="0" cy="39234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2" name="21 Conector recto de flecha"/>
          <p:cNvCxnSpPr/>
          <p:nvPr/>
        </p:nvCxnSpPr>
        <p:spPr bwMode="auto">
          <a:xfrm flipH="1" flipV="1">
            <a:off x="4749311" y="3072083"/>
            <a:ext cx="278624" cy="80693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22 Conector recto de flecha"/>
          <p:cNvCxnSpPr/>
          <p:nvPr/>
        </p:nvCxnSpPr>
        <p:spPr bwMode="auto">
          <a:xfrm flipV="1">
            <a:off x="5644706" y="3072083"/>
            <a:ext cx="270030" cy="80693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25 Forma libre"/>
          <p:cNvSpPr/>
          <p:nvPr/>
        </p:nvSpPr>
        <p:spPr bwMode="auto">
          <a:xfrm>
            <a:off x="4423663" y="3133046"/>
            <a:ext cx="238784" cy="1076325"/>
          </a:xfrm>
          <a:custGeom>
            <a:avLst/>
            <a:gdLst>
              <a:gd name="connsiteX0" fmla="*/ 181634 w 238784"/>
              <a:gd name="connsiteY0" fmla="*/ 0 h 1076325"/>
              <a:gd name="connsiteX1" fmla="*/ 659 w 238784"/>
              <a:gd name="connsiteY1" fmla="*/ 533400 h 1076325"/>
              <a:gd name="connsiteX2" fmla="*/ 238784 w 238784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84" h="1076325">
                <a:moveTo>
                  <a:pt x="181634" y="0"/>
                </a:moveTo>
                <a:cubicBezTo>
                  <a:pt x="86384" y="177006"/>
                  <a:pt x="-8866" y="354013"/>
                  <a:pt x="659" y="533400"/>
                </a:cubicBezTo>
                <a:cubicBezTo>
                  <a:pt x="10184" y="712787"/>
                  <a:pt x="140359" y="1027113"/>
                  <a:pt x="238784" y="1076325"/>
                </a:cubicBezTo>
              </a:path>
            </a:pathLst>
          </a:custGeom>
          <a:noFill/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7" name="26 Forma libre"/>
          <p:cNvSpPr/>
          <p:nvPr/>
        </p:nvSpPr>
        <p:spPr bwMode="auto">
          <a:xfrm rot="11080966">
            <a:off x="5958274" y="3140996"/>
            <a:ext cx="238784" cy="1076325"/>
          </a:xfrm>
          <a:custGeom>
            <a:avLst/>
            <a:gdLst>
              <a:gd name="connsiteX0" fmla="*/ 181634 w 238784"/>
              <a:gd name="connsiteY0" fmla="*/ 0 h 1076325"/>
              <a:gd name="connsiteX1" fmla="*/ 659 w 238784"/>
              <a:gd name="connsiteY1" fmla="*/ 533400 h 1076325"/>
              <a:gd name="connsiteX2" fmla="*/ 238784 w 238784"/>
              <a:gd name="connsiteY2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84" h="1076325">
                <a:moveTo>
                  <a:pt x="181634" y="0"/>
                </a:moveTo>
                <a:cubicBezTo>
                  <a:pt x="86384" y="177006"/>
                  <a:pt x="-8866" y="354013"/>
                  <a:pt x="659" y="533400"/>
                </a:cubicBezTo>
                <a:cubicBezTo>
                  <a:pt x="10184" y="712787"/>
                  <a:pt x="140359" y="1027113"/>
                  <a:pt x="238784" y="1076325"/>
                </a:cubicBezTo>
              </a:path>
            </a:pathLst>
          </a:custGeom>
          <a:noFill/>
          <a:ln w="5715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 rot="5400000">
            <a:off x="3379372" y="3507316"/>
            <a:ext cx="164660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commit</a:t>
            </a:r>
            <a:r>
              <a:rPr lang="es-ES" b="0">
                <a:solidFill>
                  <a:srgbClr val="00B050"/>
                </a:solidFill>
                <a:latin typeface="Droid Sans"/>
              </a:rPr>
              <a:t> / </a:t>
            </a:r>
            <a:r>
              <a:rPr lang="es-ES" b="0" err="1">
                <a:solidFill>
                  <a:srgbClr val="FF0000"/>
                </a:solidFill>
                <a:latin typeface="Droid Sans"/>
              </a:rPr>
              <a:t>abort</a:t>
            </a:r>
            <a:endParaRPr lang="es-ES" b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29" name="28 CuadroTexto"/>
          <p:cNvSpPr txBox="1"/>
          <p:nvPr/>
        </p:nvSpPr>
        <p:spPr>
          <a:xfrm rot="14644346">
            <a:off x="4725096" y="3316622"/>
            <a:ext cx="7489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begin</a:t>
            </a:r>
            <a:endParaRPr lang="es-ES" b="0">
              <a:solidFill>
                <a:srgbClr val="00B050"/>
              </a:solidFill>
              <a:latin typeface="Droid Sans"/>
            </a:endParaRPr>
          </a:p>
        </p:txBody>
      </p:sp>
      <p:sp>
        <p:nvSpPr>
          <p:cNvPr id="30" name="29 CuadroTexto"/>
          <p:cNvSpPr txBox="1"/>
          <p:nvPr/>
        </p:nvSpPr>
        <p:spPr>
          <a:xfrm rot="17242084">
            <a:off x="5200067" y="3311691"/>
            <a:ext cx="74892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begin</a:t>
            </a:r>
            <a:endParaRPr lang="es-ES" b="0">
              <a:solidFill>
                <a:srgbClr val="00B050"/>
              </a:solidFill>
              <a:latin typeface="Droid Sans"/>
            </a:endParaRPr>
          </a:p>
        </p:txBody>
      </p:sp>
      <p:sp>
        <p:nvSpPr>
          <p:cNvPr id="31" name="30 CuadroTexto"/>
          <p:cNvSpPr txBox="1"/>
          <p:nvPr/>
        </p:nvSpPr>
        <p:spPr>
          <a:xfrm rot="5400000">
            <a:off x="5561359" y="3507317"/>
            <a:ext cx="164660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solidFill>
                  <a:srgbClr val="00B050"/>
                </a:solidFill>
                <a:latin typeface="Droid Sans"/>
              </a:rPr>
              <a:t>commit</a:t>
            </a:r>
            <a:r>
              <a:rPr lang="es-ES" b="0">
                <a:solidFill>
                  <a:srgbClr val="00B050"/>
                </a:solidFill>
                <a:latin typeface="Droid Sans"/>
              </a:rPr>
              <a:t> / </a:t>
            </a:r>
            <a:r>
              <a:rPr lang="es-ES" b="0" err="1">
                <a:solidFill>
                  <a:srgbClr val="FF0000"/>
                </a:solidFill>
                <a:latin typeface="Droid Sans"/>
              </a:rPr>
              <a:t>abort</a:t>
            </a:r>
            <a:endParaRPr lang="es-ES" b="0">
              <a:solidFill>
                <a:srgbClr val="FF0000"/>
              </a:solidFill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60582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26" grpId="0" animBg="1"/>
      <p:bldP spid="27" grpId="0" animBg="1"/>
      <p:bldP spid="28" grpId="0"/>
      <p:bldP spid="29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Aislamiento de instantáneas (</a:t>
            </a:r>
            <a:r>
              <a:rPr lang="es-ES" altLang="es-ES" sz="2400" err="1">
                <a:solidFill>
                  <a:schemeClr val="bg1"/>
                </a:solidFill>
              </a:rPr>
              <a:t>Snapshot</a:t>
            </a:r>
            <a:r>
              <a:rPr lang="es-ES" altLang="es-ES" sz="2400">
                <a:solidFill>
                  <a:schemeClr val="bg1"/>
                </a:solidFill>
              </a:rPr>
              <a:t> </a:t>
            </a:r>
            <a:r>
              <a:rPr lang="es-ES" altLang="es-ES" sz="2400" err="1">
                <a:solidFill>
                  <a:schemeClr val="bg1"/>
                </a:solidFill>
              </a:rPr>
              <a:t>Isolation</a:t>
            </a:r>
            <a:r>
              <a:rPr lang="es-ES" altLang="es-ES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9475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Instantán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8044302" cy="30244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Pasos de validación para transacciones de actualización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Decidir con cuidado si una transacción de actualización puede comprometerse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dirty="0">
                <a:solidFill>
                  <a:srgbClr val="B20000"/>
                </a:solidFill>
              </a:rPr>
              <a:t>Actualización perdida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31 Rectángulo"/>
          <p:cNvSpPr/>
          <p:nvPr/>
        </p:nvSpPr>
        <p:spPr bwMode="auto">
          <a:xfrm>
            <a:off x="3761924" y="3257811"/>
            <a:ext cx="1512168" cy="2160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T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490856" y="2956606"/>
            <a:ext cx="5421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>
                <a:latin typeface="Droid Sans"/>
              </a:rPr>
              <a:t>Inicio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4770036" y="2956606"/>
            <a:ext cx="1180131" cy="2492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s-ES" sz="1200" b="0">
                <a:latin typeface="Droid Sans"/>
              </a:rPr>
              <a:t>Comprobación</a:t>
            </a:r>
          </a:p>
        </p:txBody>
      </p:sp>
      <p:cxnSp>
        <p:nvCxnSpPr>
          <p:cNvPr id="3" name="2 Conector recto"/>
          <p:cNvCxnSpPr>
            <a:cxnSpLocks/>
          </p:cNvCxnSpPr>
          <p:nvPr/>
        </p:nvCxnSpPr>
        <p:spPr bwMode="auto">
          <a:xfrm>
            <a:off x="5274092" y="3365823"/>
            <a:ext cx="0" cy="197365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36 Rectángulo"/>
          <p:cNvSpPr/>
          <p:nvPr/>
        </p:nvSpPr>
        <p:spPr bwMode="auto">
          <a:xfrm>
            <a:off x="2177748" y="3683297"/>
            <a:ext cx="1512168" cy="216024"/>
          </a:xfrm>
          <a:prstGeom prst="rect">
            <a:avLst/>
          </a:prstGeom>
          <a:solidFill>
            <a:srgbClr val="C1FFC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T1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38" name="37 Rectángulo"/>
          <p:cNvSpPr/>
          <p:nvPr/>
        </p:nvSpPr>
        <p:spPr bwMode="auto">
          <a:xfrm>
            <a:off x="2753812" y="4187353"/>
            <a:ext cx="1512168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T2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39" name="38 Rectángulo"/>
          <p:cNvSpPr/>
          <p:nvPr/>
        </p:nvSpPr>
        <p:spPr bwMode="auto">
          <a:xfrm>
            <a:off x="4365991" y="4619401"/>
            <a:ext cx="908351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T3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40" name="39 Rectángulo"/>
          <p:cNvSpPr/>
          <p:nvPr/>
        </p:nvSpPr>
        <p:spPr bwMode="auto">
          <a:xfrm>
            <a:off x="5274092" y="5051449"/>
            <a:ext cx="892099" cy="216024"/>
          </a:xfrm>
          <a:prstGeom prst="rect">
            <a:avLst/>
          </a:prstGeom>
          <a:solidFill>
            <a:srgbClr val="C1FFC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latin typeface="Droid Sans"/>
              </a:rPr>
              <a:t>T4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graphicFrame>
        <p:nvGraphicFramePr>
          <p:cNvPr id="42" name="4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70289"/>
              </p:ext>
            </p:extLst>
          </p:nvPr>
        </p:nvGraphicFramePr>
        <p:xfrm>
          <a:off x="7030287" y="3026305"/>
          <a:ext cx="208026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rgbClr val="B20000"/>
                          </a:solidFill>
                          <a:latin typeface="Droid Sans"/>
                        </a:rPr>
                        <a:t>begin</a:t>
                      </a: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begin</a:t>
                      </a: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A:=A+3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521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5" grpId="0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Aislamiento de instantáneas (</a:t>
            </a:r>
            <a:r>
              <a:rPr lang="es-ES" altLang="es-ES" sz="2400" err="1">
                <a:solidFill>
                  <a:schemeClr val="bg1"/>
                </a:solidFill>
              </a:rPr>
              <a:t>Snapshot</a:t>
            </a:r>
            <a:r>
              <a:rPr lang="es-ES" altLang="es-ES" sz="2400">
                <a:solidFill>
                  <a:schemeClr val="bg1"/>
                </a:solidFill>
              </a:rPr>
              <a:t> </a:t>
            </a:r>
            <a:r>
              <a:rPr lang="es-ES" altLang="es-ES" sz="2400" err="1">
                <a:solidFill>
                  <a:schemeClr val="bg1"/>
                </a:solidFill>
              </a:rPr>
              <a:t>Isolation</a:t>
            </a:r>
            <a:r>
              <a:rPr lang="es-ES" altLang="es-ES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9475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Instantán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262091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14 Marcador de texto">
            <a:extLst>
              <a:ext uri="{FF2B5EF4-FFF2-40B4-BE49-F238E27FC236}">
                <a16:creationId xmlns:a16="http://schemas.microsoft.com/office/drawing/2014/main" id="{479949E9-01A0-3835-D143-19A0ED9451B9}"/>
              </a:ext>
            </a:extLst>
          </p:cNvPr>
          <p:cNvSpPr txBox="1">
            <a:spLocks/>
          </p:cNvSpPr>
          <p:nvPr/>
        </p:nvSpPr>
        <p:spPr>
          <a:xfrm>
            <a:off x="1604678" y="1036638"/>
            <a:ext cx="8044302" cy="55447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Pasos de validación para transacciones de actualización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Decidir con cuidado si una transacción de actualización puede comprometerse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Dos </a:t>
            </a:r>
            <a:r>
              <a:rPr lang="es-ES" b="0">
                <a:solidFill>
                  <a:srgbClr val="B20000"/>
                </a:solidFill>
              </a:rPr>
              <a:t>variantes del protocolo </a:t>
            </a:r>
            <a:r>
              <a:rPr lang="es-ES" b="0">
                <a:solidFill>
                  <a:srgbClr val="003B76"/>
                </a:solidFill>
              </a:rPr>
              <a:t>para </a:t>
            </a:r>
            <a:r>
              <a:rPr lang="es-ES" b="0">
                <a:solidFill>
                  <a:srgbClr val="B20000"/>
                </a:solidFill>
              </a:rPr>
              <a:t>prevenir actualizaciones perdidas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Primer compromiso gana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  <a:latin typeface="Droid Sans"/>
            </a:endParaRPr>
          </a:p>
        </p:txBody>
      </p:sp>
      <p:sp>
        <p:nvSpPr>
          <p:cNvPr id="4" name="10 Rectángulo">
            <a:extLst>
              <a:ext uri="{FF2B5EF4-FFF2-40B4-BE49-F238E27FC236}">
                <a16:creationId xmlns:a16="http://schemas.microsoft.com/office/drawing/2014/main" id="{A672C51E-A788-C132-B536-584B6DA1F22B}"/>
              </a:ext>
            </a:extLst>
          </p:cNvPr>
          <p:cNvSpPr/>
          <p:nvPr/>
        </p:nvSpPr>
        <p:spPr bwMode="auto">
          <a:xfrm>
            <a:off x="4226361" y="3086712"/>
            <a:ext cx="504056" cy="2160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6" name="11 CuadroTexto">
            <a:extLst>
              <a:ext uri="{FF2B5EF4-FFF2-40B4-BE49-F238E27FC236}">
                <a16:creationId xmlns:a16="http://schemas.microsoft.com/office/drawing/2014/main" id="{F2AE3571-DA7A-013D-0C7F-0EDB32A5FF24}"/>
              </a:ext>
            </a:extLst>
          </p:cNvPr>
          <p:cNvSpPr txBox="1"/>
          <p:nvPr/>
        </p:nvSpPr>
        <p:spPr>
          <a:xfrm>
            <a:off x="3856430" y="2796503"/>
            <a:ext cx="5421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dirty="0">
                <a:latin typeface="Droid Sans"/>
              </a:rPr>
              <a:t>Inicio</a:t>
            </a:r>
          </a:p>
        </p:txBody>
      </p:sp>
      <p:sp>
        <p:nvSpPr>
          <p:cNvPr id="8" name="12 CuadroTexto">
            <a:extLst>
              <a:ext uri="{FF2B5EF4-FFF2-40B4-BE49-F238E27FC236}">
                <a16:creationId xmlns:a16="http://schemas.microsoft.com/office/drawing/2014/main" id="{225BF3AB-DB3C-E7E3-EBEC-803C1DEA93C4}"/>
              </a:ext>
            </a:extLst>
          </p:cNvPr>
          <p:cNvSpPr txBox="1"/>
          <p:nvPr/>
        </p:nvSpPr>
        <p:spPr>
          <a:xfrm>
            <a:off x="4478389" y="2764411"/>
            <a:ext cx="700833" cy="2492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1200" b="0" dirty="0" err="1">
                <a:latin typeface="Droid Sans"/>
              </a:rPr>
              <a:t>commit</a:t>
            </a:r>
          </a:p>
        </p:txBody>
      </p:sp>
      <p:cxnSp>
        <p:nvCxnSpPr>
          <p:cNvPr id="10" name="13 Conector recto">
            <a:extLst>
              <a:ext uri="{FF2B5EF4-FFF2-40B4-BE49-F238E27FC236}">
                <a16:creationId xmlns:a16="http://schemas.microsoft.com/office/drawing/2014/main" id="{205A198C-EA92-8227-B60D-9B35C76A6FB3}"/>
              </a:ext>
            </a:extLst>
          </p:cNvPr>
          <p:cNvCxnSpPr>
            <a:cxnSpLocks/>
          </p:cNvCxnSpPr>
          <p:nvPr/>
        </p:nvCxnSpPr>
        <p:spPr bwMode="auto">
          <a:xfrm>
            <a:off x="4730417" y="3194724"/>
            <a:ext cx="0" cy="197365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9 Rectángulo">
            <a:extLst>
              <a:ext uri="{FF2B5EF4-FFF2-40B4-BE49-F238E27FC236}">
                <a16:creationId xmlns:a16="http://schemas.microsoft.com/office/drawing/2014/main" id="{BE9583BA-647E-43AE-0CD3-615ABA4F552D}"/>
              </a:ext>
            </a:extLst>
          </p:cNvPr>
          <p:cNvSpPr/>
          <p:nvPr/>
        </p:nvSpPr>
        <p:spPr bwMode="auto">
          <a:xfrm>
            <a:off x="3604402" y="3501129"/>
            <a:ext cx="504056" cy="216024"/>
          </a:xfrm>
          <a:prstGeom prst="rect">
            <a:avLst/>
          </a:prstGeom>
          <a:solidFill>
            <a:srgbClr val="C1FFC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T1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14" name="20 Rectángulo">
            <a:extLst>
              <a:ext uri="{FF2B5EF4-FFF2-40B4-BE49-F238E27FC236}">
                <a16:creationId xmlns:a16="http://schemas.microsoft.com/office/drawing/2014/main" id="{CE1DC1BD-A0FA-1346-D1A7-7A0AF769B578}"/>
              </a:ext>
            </a:extLst>
          </p:cNvPr>
          <p:cNvSpPr/>
          <p:nvPr/>
        </p:nvSpPr>
        <p:spPr bwMode="auto">
          <a:xfrm>
            <a:off x="3950786" y="3933177"/>
            <a:ext cx="504056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T2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125074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Aislamiento de instantáneas (</a:t>
            </a:r>
            <a:r>
              <a:rPr lang="es-ES" altLang="es-ES" sz="2400" err="1">
                <a:solidFill>
                  <a:schemeClr val="bg1"/>
                </a:solidFill>
              </a:rPr>
              <a:t>Snapshot</a:t>
            </a:r>
            <a:r>
              <a:rPr lang="es-ES" altLang="es-ES" sz="2400">
                <a:solidFill>
                  <a:schemeClr val="bg1"/>
                </a:solidFill>
              </a:rPr>
              <a:t> </a:t>
            </a:r>
            <a:r>
              <a:rPr lang="es-ES" altLang="es-ES" sz="2400" err="1">
                <a:solidFill>
                  <a:schemeClr val="bg1"/>
                </a:solidFill>
              </a:rPr>
              <a:t>Isolation</a:t>
            </a:r>
            <a:r>
              <a:rPr lang="es-ES" altLang="es-ES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9475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Instantán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8044302" cy="55447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Pasos de validación para transacciones de actualización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Decidir con cuidado si una transacción de actualización puede comprometerse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Dos </a:t>
            </a:r>
            <a:r>
              <a:rPr lang="es-ES" b="0" dirty="0">
                <a:solidFill>
                  <a:srgbClr val="B20000"/>
                </a:solidFill>
              </a:rPr>
              <a:t>variantes del protocolo </a:t>
            </a:r>
            <a:r>
              <a:rPr lang="es-ES" b="0" dirty="0">
                <a:solidFill>
                  <a:srgbClr val="003B76"/>
                </a:solidFill>
              </a:rPr>
              <a:t>para </a:t>
            </a:r>
            <a:r>
              <a:rPr lang="es-ES" b="0" dirty="0">
                <a:solidFill>
                  <a:srgbClr val="B20000"/>
                </a:solidFill>
              </a:rPr>
              <a:t>prevenir actualizaciones perdidas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dirty="0">
                <a:solidFill>
                  <a:srgbClr val="B20000"/>
                </a:solidFill>
              </a:rPr>
              <a:t>Primera actualización gana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262091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 bwMode="auto">
          <a:xfrm>
            <a:off x="4226361" y="3086712"/>
            <a:ext cx="504056" cy="2160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856430" y="2796503"/>
            <a:ext cx="542136" cy="249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0" dirty="0">
                <a:latin typeface="Droid Sans"/>
              </a:rPr>
              <a:t>Inicio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4478389" y="2764411"/>
            <a:ext cx="984565" cy="2492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s-ES" sz="1200" b="0" dirty="0">
                <a:latin typeface="Droid Sans"/>
              </a:rPr>
              <a:t>bloquear(A)</a:t>
            </a:r>
          </a:p>
        </p:txBody>
      </p:sp>
      <p:cxnSp>
        <p:nvCxnSpPr>
          <p:cNvPr id="14" name="13 Conector recto"/>
          <p:cNvCxnSpPr>
            <a:cxnSpLocks/>
          </p:cNvCxnSpPr>
          <p:nvPr/>
        </p:nvCxnSpPr>
        <p:spPr bwMode="auto">
          <a:xfrm>
            <a:off x="4730417" y="3194724"/>
            <a:ext cx="0" cy="197365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19 Rectángulo"/>
          <p:cNvSpPr/>
          <p:nvPr/>
        </p:nvSpPr>
        <p:spPr bwMode="auto">
          <a:xfrm>
            <a:off x="3604402" y="3501129"/>
            <a:ext cx="504056" cy="216024"/>
          </a:xfrm>
          <a:prstGeom prst="rect">
            <a:avLst/>
          </a:prstGeom>
          <a:solidFill>
            <a:srgbClr val="C1FFC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T1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1" name="20 Rectángulo"/>
          <p:cNvSpPr/>
          <p:nvPr/>
        </p:nvSpPr>
        <p:spPr bwMode="auto">
          <a:xfrm>
            <a:off x="3950786" y="3933177"/>
            <a:ext cx="504056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T2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sp>
        <p:nvSpPr>
          <p:cNvPr id="22" name="21 Rectángulo"/>
          <p:cNvSpPr/>
          <p:nvPr/>
        </p:nvSpPr>
        <p:spPr bwMode="auto">
          <a:xfrm>
            <a:off x="4238818" y="4437233"/>
            <a:ext cx="1080120" cy="216024"/>
          </a:xfrm>
          <a:prstGeom prst="rect">
            <a:avLst/>
          </a:prstGeom>
          <a:solidFill>
            <a:srgbClr val="FFABAB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T3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Droid Sans"/>
            </a:endParaRPr>
          </a:p>
        </p:txBody>
      </p:sp>
      <p:cxnSp>
        <p:nvCxnSpPr>
          <p:cNvPr id="4" name="3 Conector recto"/>
          <p:cNvCxnSpPr/>
          <p:nvPr/>
        </p:nvCxnSpPr>
        <p:spPr bwMode="auto">
          <a:xfrm>
            <a:off x="4726420" y="4293217"/>
            <a:ext cx="592518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3" name="22 CuadroTexto"/>
          <p:cNvSpPr txBox="1"/>
          <p:nvPr/>
        </p:nvSpPr>
        <p:spPr>
          <a:xfrm>
            <a:off x="4752362" y="4005185"/>
            <a:ext cx="652743" cy="2492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s-ES" sz="1200" b="0" dirty="0">
                <a:latin typeface="Droid Sans"/>
              </a:rPr>
              <a:t>espera</a:t>
            </a:r>
          </a:p>
        </p:txBody>
      </p:sp>
    </p:spTree>
    <p:extLst>
      <p:ext uri="{BB962C8B-B14F-4D97-AF65-F5344CB8AC3E}">
        <p14:creationId xmlns:p14="http://schemas.microsoft.com/office/powerpoint/2010/main" val="892879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20" grpId="0" animBg="1"/>
      <p:bldP spid="21" grpId="0" animBg="1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Aislamiento de instantáneas (</a:t>
            </a:r>
            <a:r>
              <a:rPr lang="es-ES" altLang="es-ES" sz="2400" err="1">
                <a:solidFill>
                  <a:schemeClr val="bg1"/>
                </a:solidFill>
              </a:rPr>
              <a:t>Snapshot</a:t>
            </a:r>
            <a:r>
              <a:rPr lang="es-ES" altLang="es-ES" sz="2400">
                <a:solidFill>
                  <a:schemeClr val="bg1"/>
                </a:solidFill>
              </a:rPr>
              <a:t> </a:t>
            </a:r>
            <a:r>
              <a:rPr lang="es-ES" altLang="es-ES" sz="2400" err="1">
                <a:solidFill>
                  <a:schemeClr val="bg1"/>
                </a:solidFill>
              </a:rPr>
              <a:t>Isolation</a:t>
            </a:r>
            <a:r>
              <a:rPr lang="es-ES" altLang="es-ES" sz="2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9475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Aisl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Instantán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6167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Sobre la secuencialidad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dirty="0">
                <a:solidFill>
                  <a:srgbClr val="B20000"/>
                </a:solidFill>
              </a:rPr>
              <a:t>¡No asegura la secuencialidad!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 de ejecución no secuenciable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Ninguna ve las actualizaciones de la otra </a:t>
            </a:r>
            <a:br>
              <a:rPr lang="es-ES" b="0" dirty="0"/>
            </a:br>
            <a:r>
              <a:rPr lang="es-ES" b="0">
                <a:solidFill>
                  <a:srgbClr val="003B76"/>
                </a:solidFill>
              </a:rPr>
              <a:t>(instantáneas distintas). Pueden comprometerse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¡El grafo de precedencia tiene un ciclo!</a:t>
            </a:r>
            <a:endParaRPr lang="es-ES"/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dirty="0">
              <a:solidFill>
                <a:srgbClr val="B20000"/>
              </a:solidFill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262091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89488"/>
              </p:ext>
            </p:extLst>
          </p:nvPr>
        </p:nvGraphicFramePr>
        <p:xfrm>
          <a:off x="3152232" y="3301906"/>
          <a:ext cx="2080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Tj</a:t>
                      </a:r>
                      <a:endParaRPr lang="es-ES" sz="160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rgbClr val="B20000"/>
                          </a:solidFill>
                          <a:latin typeface="Droid Sans"/>
                        </a:rPr>
                        <a:t>begin</a:t>
                      </a: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begin</a:t>
                      </a: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26 Elipse"/>
          <p:cNvSpPr/>
          <p:nvPr/>
        </p:nvSpPr>
        <p:spPr bwMode="auto">
          <a:xfrm>
            <a:off x="5552147" y="4921589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Ti</a:t>
            </a:r>
          </a:p>
        </p:txBody>
      </p:sp>
      <p:sp>
        <p:nvSpPr>
          <p:cNvPr id="28" name="27 Elipse"/>
          <p:cNvSpPr/>
          <p:nvPr/>
        </p:nvSpPr>
        <p:spPr bwMode="auto">
          <a:xfrm>
            <a:off x="6776283" y="4962514"/>
            <a:ext cx="648072" cy="458065"/>
          </a:xfrm>
          <a:prstGeom prst="ellipse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Droid Sans"/>
              </a:rPr>
              <a:t>Tj</a:t>
            </a:r>
            <a:endParaRPr kumimoji="0" lang="es-E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Droid Sans"/>
            </a:endParaRPr>
          </a:p>
        </p:txBody>
      </p:sp>
      <p:cxnSp>
        <p:nvCxnSpPr>
          <p:cNvPr id="29" name="28 Conector recto de flecha"/>
          <p:cNvCxnSpPr/>
          <p:nvPr/>
        </p:nvCxnSpPr>
        <p:spPr bwMode="auto">
          <a:xfrm>
            <a:off x="6272227" y="5281629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29 Conector recto de flecha"/>
          <p:cNvCxnSpPr/>
          <p:nvPr/>
        </p:nvCxnSpPr>
        <p:spPr bwMode="auto">
          <a:xfrm>
            <a:off x="6272227" y="4997744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03482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dirty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dirty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Operaciones para insertar y borrar, </a:t>
            </a:r>
            <a:br>
              <a:rPr lang="es-ES" altLang="es-ES" sz="2400">
                <a:solidFill>
                  <a:schemeClr val="bg1"/>
                </a:solidFill>
              </a:rPr>
            </a:br>
            <a:r>
              <a:rPr lang="es-ES" altLang="es-ES" sz="2400" dirty="0">
                <a:solidFill>
                  <a:schemeClr val="bg1"/>
                </a:solidFill>
              </a:rPr>
              <a:t>y lectura de predicados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dirty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dirty="0" err="1">
                <a:solidFill>
                  <a:schemeClr val="bg1">
                    <a:lumMod val="65000"/>
                  </a:schemeClr>
                </a:solidFill>
              </a:rPr>
              <a:t>Aisl</a:t>
            </a:r>
            <a:r>
              <a:rPr lang="es-ES" altLang="es-ES" sz="1400" b="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dirty="0" err="1">
                <a:solidFill>
                  <a:schemeClr val="bg1">
                    <a:lumMod val="65000"/>
                  </a:schemeClr>
                </a:solidFill>
              </a:rPr>
              <a:t>Instantán</a:t>
            </a:r>
            <a:r>
              <a:rPr lang="es-ES" altLang="es-ES" sz="1400" b="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6706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Ins</a:t>
            </a:r>
            <a:r>
              <a:rPr lang="es-ES" altLang="es-ES" sz="1400" dirty="0">
                <a:solidFill>
                  <a:srgbClr val="003B76"/>
                </a:solidFill>
              </a:rPr>
              <a:t>. </a:t>
            </a:r>
            <a:r>
              <a:rPr lang="es-ES" altLang="es-ES" sz="1400" dirty="0" err="1">
                <a:solidFill>
                  <a:srgbClr val="003B76"/>
                </a:solidFill>
              </a:rPr>
              <a:t>borr</a:t>
            </a:r>
            <a:r>
              <a:rPr lang="es-ES" altLang="es-ES" sz="1400" dirty="0">
                <a:solidFill>
                  <a:srgbClr val="003B76"/>
                </a:solidFill>
              </a:rPr>
              <a:t>. </a:t>
            </a:r>
            <a:r>
              <a:rPr lang="es-ES" altLang="es-ES" sz="1400" dirty="0" err="1">
                <a:solidFill>
                  <a:srgbClr val="003B76"/>
                </a:solidFill>
              </a:rPr>
              <a:t>pred</a:t>
            </a:r>
            <a:r>
              <a:rPr lang="es-ES" altLang="es-ES" sz="1400" dirty="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dirty="0" err="1">
                <a:solidFill>
                  <a:schemeClr val="bg1"/>
                </a:solidFill>
              </a:rPr>
              <a:t>Interac</a:t>
            </a:r>
            <a:r>
              <a:rPr lang="es-ES" altLang="es-ES" sz="1400" b="0" dirty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6167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Hasta ahora sólo </a:t>
            </a:r>
            <a:r>
              <a:rPr lang="es-ES" b="0" dirty="0">
                <a:solidFill>
                  <a:srgbClr val="B20000"/>
                </a:solidFill>
              </a:rPr>
              <a:t>leer(Q)</a:t>
            </a:r>
            <a:r>
              <a:rPr lang="es-ES" b="0" dirty="0">
                <a:solidFill>
                  <a:srgbClr val="003B76"/>
                </a:solidFill>
              </a:rPr>
              <a:t> y </a:t>
            </a:r>
            <a:r>
              <a:rPr lang="es-ES" b="0" dirty="0">
                <a:solidFill>
                  <a:srgbClr val="B20000"/>
                </a:solidFill>
              </a:rPr>
              <a:t>escribir(Q)</a:t>
            </a:r>
            <a:r>
              <a:rPr lang="es-ES" b="0" dirty="0">
                <a:solidFill>
                  <a:srgbClr val="003B76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Nuevas operaciones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borrar(Q)</a:t>
            </a:r>
            <a:r>
              <a:rPr lang="es-ES" b="0" dirty="0">
                <a:solidFill>
                  <a:srgbClr val="003B76"/>
                </a:solidFill>
              </a:rPr>
              <a:t>, </a:t>
            </a:r>
            <a:r>
              <a:rPr lang="es-ES" b="0" dirty="0">
                <a:solidFill>
                  <a:srgbClr val="B20000"/>
                </a:solidFill>
              </a:rPr>
              <a:t>insertar(Q)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Conflictos del borrado. </a:t>
            </a:r>
            <a:r>
              <a:rPr lang="es-ES" b="0" dirty="0">
                <a:solidFill>
                  <a:srgbClr val="B20000"/>
                </a:solidFill>
              </a:rPr>
              <a:t>borrar(Q)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leer(Q), escribir(Q), borrar(Q), insertar(Q)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Intercambiar las posiciones de estas instrucciones produce resultados distintos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Se necesita un bloqueo </a:t>
            </a:r>
            <a:r>
              <a:rPr lang="es-ES" b="0" dirty="0">
                <a:solidFill>
                  <a:srgbClr val="B20000"/>
                </a:solidFill>
              </a:rPr>
              <a:t>exclusivo</a:t>
            </a:r>
            <a:r>
              <a:rPr lang="es-ES" b="0" dirty="0">
                <a:solidFill>
                  <a:srgbClr val="003B76"/>
                </a:solidFill>
              </a:rPr>
              <a:t> en los protocolos basados en bloqueos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Conflictos de la inserción. </a:t>
            </a:r>
            <a:r>
              <a:rPr lang="es-ES" b="0" dirty="0">
                <a:solidFill>
                  <a:srgbClr val="B20000"/>
                </a:solidFill>
              </a:rPr>
              <a:t>insertar(Q)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leer(Q), escribir(Q), borrar(Q), insertar(Q)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Se trata de forma similar a </a:t>
            </a:r>
            <a:r>
              <a:rPr lang="es-ES" b="0" dirty="0">
                <a:solidFill>
                  <a:srgbClr val="B20000"/>
                </a:solidFill>
              </a:rPr>
              <a:t>escribir(Q)</a:t>
            </a:r>
            <a:r>
              <a:rPr lang="es-ES" b="0" dirty="0">
                <a:solidFill>
                  <a:srgbClr val="003B76"/>
                </a:solidFill>
              </a:rPr>
              <a:t>. Necesita bloqueo </a:t>
            </a:r>
            <a:r>
              <a:rPr lang="es-ES" b="0" dirty="0">
                <a:solidFill>
                  <a:srgbClr val="B20000"/>
                </a:solidFill>
              </a:rPr>
              <a:t>exclusivo</a:t>
            </a:r>
            <a:r>
              <a:rPr lang="es-ES" b="0" dirty="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312496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986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Operaciones para insertar y borrar, </a:t>
            </a:r>
            <a:br>
              <a:rPr lang="es-ES" altLang="es-ES" sz="2400">
                <a:solidFill>
                  <a:schemeClr val="bg1"/>
                </a:solidFill>
              </a:rPr>
            </a:br>
            <a:r>
              <a:rPr lang="es-ES" altLang="es-ES" sz="2400">
                <a:solidFill>
                  <a:schemeClr val="bg1"/>
                </a:solidFill>
              </a:rPr>
              <a:t>y lectura de predicados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Aisl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Instantán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6706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Ins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borr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pred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6167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Lectura de predicados y el fenómeno fantasma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Instrucciones de T30 y T31 tienen un conflicto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Intercambiar su orden genera resultados distintos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T30 se ejecuta antes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¡no comparten elementos de datos!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Planificación no </a:t>
            </a:r>
            <a:r>
              <a:rPr lang="es-ES" b="0" err="1">
                <a:solidFill>
                  <a:srgbClr val="003B76"/>
                </a:solidFill>
              </a:rPr>
              <a:t>secuenciable</a:t>
            </a:r>
            <a:r>
              <a:rPr lang="es-ES" b="0">
                <a:solidFill>
                  <a:srgbClr val="003B76"/>
                </a:solidFill>
              </a:rPr>
              <a:t> no detectable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usando control de concurrencia a nivel de </a:t>
            </a:r>
            <a:r>
              <a:rPr lang="es-ES" b="0" err="1">
                <a:solidFill>
                  <a:srgbClr val="003B76"/>
                </a:solidFill>
              </a:rPr>
              <a:t>tupla</a:t>
            </a: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Fenómeno fantasma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Después de ejecutar la instrucción de T30, no se deberían de poder insertar, borrar o modificar </a:t>
            </a:r>
            <a:r>
              <a:rPr lang="es-ES" b="0" err="1">
                <a:solidFill>
                  <a:srgbClr val="003B76"/>
                </a:solidFill>
              </a:rPr>
              <a:t>tuplas</a:t>
            </a:r>
            <a:r>
              <a:rPr lang="es-ES" b="0">
                <a:solidFill>
                  <a:srgbClr val="003B76"/>
                </a:solidFill>
              </a:rPr>
              <a:t> en profesor que cumplan la condición del WHERE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Parece que es necesario no sólo bloquear </a:t>
            </a:r>
            <a:r>
              <a:rPr lang="es-ES" b="0" err="1">
                <a:solidFill>
                  <a:srgbClr val="003B76"/>
                </a:solidFill>
              </a:rPr>
              <a:t>tuplas</a:t>
            </a:r>
            <a:r>
              <a:rPr lang="es-ES" b="0">
                <a:solidFill>
                  <a:srgbClr val="003B76"/>
                </a:solidFill>
              </a:rPr>
              <a:t>, sino también la información necesaria para encontrar esas </a:t>
            </a:r>
            <a:r>
              <a:rPr lang="es-ES" b="0" err="1">
                <a:solidFill>
                  <a:srgbClr val="003B76"/>
                </a:solidFill>
              </a:rPr>
              <a:t>tuplas</a:t>
            </a:r>
            <a:r>
              <a:rPr lang="es-ES" b="0">
                <a:solidFill>
                  <a:srgbClr val="003B76"/>
                </a:solidFill>
              </a:rPr>
              <a:t> (camino de acceso)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Información de la tabla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Índice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Etc.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312496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926932" y="1234177"/>
            <a:ext cx="2736304" cy="73866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>
                <a:solidFill>
                  <a:srgbClr val="00B0F0"/>
                </a:solidFill>
                <a:latin typeface="Droid Sans"/>
              </a:rPr>
              <a:t>SELECT count(*)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n-US" sz="1400" b="0" err="1">
                <a:solidFill>
                  <a:srgbClr val="00B0F0"/>
                </a:solidFill>
                <a:latin typeface="Droid Sans"/>
              </a:rPr>
              <a:t>profesor</a:t>
            </a:r>
            <a:endParaRPr lang="en-US" sz="1400" b="0">
              <a:solidFill>
                <a:srgbClr val="00B0F0"/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>
                <a:solidFill>
                  <a:srgbClr val="00B0F0"/>
                </a:solidFill>
                <a:latin typeface="Droid Sans"/>
              </a:rPr>
              <a:t>WHERE </a:t>
            </a:r>
            <a:r>
              <a:rPr lang="en-US" sz="1400" b="0" err="1">
                <a:solidFill>
                  <a:srgbClr val="00B0F0"/>
                </a:solidFill>
                <a:latin typeface="Droid Sans"/>
              </a:rPr>
              <a:t>nombre_dept</a:t>
            </a:r>
            <a:r>
              <a:rPr lang="en-US" sz="1400" b="0">
                <a:solidFill>
                  <a:srgbClr val="00B0F0"/>
                </a:solidFill>
                <a:latin typeface="Droid Sans"/>
              </a:rPr>
              <a:t> = “</a:t>
            </a:r>
            <a:r>
              <a:rPr lang="en-US" sz="1400" b="0" err="1">
                <a:solidFill>
                  <a:srgbClr val="00B0F0"/>
                </a:solidFill>
                <a:latin typeface="Droid Sans"/>
              </a:rPr>
              <a:t>Física</a:t>
            </a:r>
            <a:r>
              <a:rPr lang="en-US" sz="1400" b="0">
                <a:solidFill>
                  <a:srgbClr val="00B0F0"/>
                </a:solidFill>
                <a:latin typeface="Droid Sans"/>
              </a:rPr>
              <a:t>”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6892993" y="906395"/>
            <a:ext cx="72008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tx1">
                    <a:lumMod val="60000"/>
                    <a:lumOff val="40000"/>
                  </a:schemeClr>
                </a:solidFill>
              </a:rPr>
              <a:t>T30</a:t>
            </a: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6926932" y="2372631"/>
            <a:ext cx="2736304" cy="73866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>
                <a:solidFill>
                  <a:srgbClr val="B20000"/>
                </a:solidFill>
                <a:latin typeface="Droid Sans"/>
              </a:rPr>
              <a:t>INSERT INTO </a:t>
            </a:r>
            <a:r>
              <a:rPr lang="en-US" sz="1400" b="0" err="1">
                <a:solidFill>
                  <a:srgbClr val="B20000"/>
                </a:solidFill>
                <a:latin typeface="Droid Sans"/>
              </a:rPr>
              <a:t>profesor</a:t>
            </a:r>
            <a:r>
              <a:rPr lang="en-US" sz="1400" b="0">
                <a:solidFill>
                  <a:srgbClr val="B20000"/>
                </a:solidFill>
                <a:latin typeface="Droid Sans"/>
              </a:rPr>
              <a:t> VALUES (11111, “Feynman”, “</a:t>
            </a:r>
            <a:r>
              <a:rPr lang="en-US" sz="1400" b="0" err="1">
                <a:solidFill>
                  <a:srgbClr val="B20000"/>
                </a:solidFill>
                <a:latin typeface="Droid Sans"/>
              </a:rPr>
              <a:t>Física</a:t>
            </a:r>
            <a:r>
              <a:rPr lang="en-US" sz="1400" b="0">
                <a:solidFill>
                  <a:srgbClr val="B20000"/>
                </a:solidFill>
                <a:latin typeface="Droid Sans"/>
              </a:rPr>
              <a:t>”, 94000)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892993" y="2044849"/>
            <a:ext cx="720080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T31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70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Operaciones para insertar y borrar, </a:t>
            </a:r>
            <a:br>
              <a:rPr lang="es-ES" altLang="es-ES" sz="2400">
                <a:solidFill>
                  <a:schemeClr val="bg1"/>
                </a:solidFill>
              </a:rPr>
            </a:br>
            <a:r>
              <a:rPr lang="es-ES" altLang="es-ES" sz="2400">
                <a:solidFill>
                  <a:schemeClr val="bg1"/>
                </a:solidFill>
              </a:rPr>
              <a:t>y lectura de predicados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Aisl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Instantán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6706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Ins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borr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pred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6167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Lectura de predicados y el fenómeno fantasma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Solución 1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Asociar un elemento de datos con la propia relación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Problema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Baja mucho el grado de concurrencia.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No se pueden ejecutar de forma concurrente varias transacciones de inserción, incluso si no insertan filas del mismo departamento.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312496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74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7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chemeClr val="bg1"/>
                </a:solidFill>
              </a:rPr>
              <a:t>Guion</a:t>
            </a:r>
          </a:p>
        </p:txBody>
      </p:sp>
      <p:sp>
        <p:nvSpPr>
          <p:cNvPr id="4" name="14 Marcador de texto"/>
          <p:cNvSpPr txBox="1">
            <a:spLocks/>
          </p:cNvSpPr>
          <p:nvPr/>
        </p:nvSpPr>
        <p:spPr>
          <a:xfrm>
            <a:off x="1525588" y="1036737"/>
            <a:ext cx="799363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Protocolos basados en bloqueo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Tratamiento de interbloqueos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Protocolos basados en validación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Aislamiento de instantáneas (</a:t>
            </a:r>
            <a:r>
              <a:rPr lang="en-US">
                <a:solidFill>
                  <a:srgbClr val="003B76"/>
                </a:solidFill>
              </a:rPr>
              <a:t>Snapshot Isolation</a:t>
            </a:r>
            <a:r>
              <a:rPr lang="es-ES">
                <a:solidFill>
                  <a:srgbClr val="003B7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Operaciones para insertar y borrar, y lectura de predicados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Control de concurrencia en interacciones de usuario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Operaciones para insertar y borrar, </a:t>
            </a:r>
            <a:br>
              <a:rPr lang="es-ES" altLang="es-ES" sz="2400">
                <a:solidFill>
                  <a:schemeClr val="bg1"/>
                </a:solidFill>
              </a:rPr>
            </a:br>
            <a:r>
              <a:rPr lang="es-ES" altLang="es-ES" sz="2400">
                <a:solidFill>
                  <a:schemeClr val="bg1"/>
                </a:solidFill>
              </a:rPr>
              <a:t>y lectura de predicados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Aisl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Instantán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6706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Ins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borr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pred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5444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Lectura de predicados y el fenómeno fantasma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Solución 2: </a:t>
            </a:r>
            <a:r>
              <a:rPr lang="es-ES" dirty="0">
                <a:solidFill>
                  <a:srgbClr val="B20000"/>
                </a:solidFill>
              </a:rPr>
              <a:t>Bloqueo de índice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Consideramos árboles B+ sobre el campo de búsqueda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s-ES" b="0">
                <a:solidFill>
                  <a:srgbClr val="B20000"/>
                </a:solidFill>
                <a:latin typeface="Arial"/>
                <a:cs typeface="Arial"/>
              </a:rPr>
              <a:t>Problema</a:t>
            </a:r>
            <a:endParaRPr lang="en-US" b="0">
              <a:solidFill>
                <a:srgbClr val="003366"/>
              </a:solidFill>
              <a:latin typeface="Arial"/>
              <a:cs typeface="Arial"/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Bloqueos de nodo evitan modificaciones que pueden no ser conflictivas</a:t>
            </a:r>
            <a:endParaRPr lang="es-ES"/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312496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6 Rectángulo"/>
          <p:cNvSpPr>
            <a:spLocks noChangeArrowheads="1"/>
          </p:cNvSpPr>
          <p:nvPr/>
        </p:nvSpPr>
        <p:spPr bwMode="auto">
          <a:xfrm>
            <a:off x="6021217" y="4661687"/>
            <a:ext cx="649288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ES" sz="1400" b="0" err="1">
                <a:solidFill>
                  <a:srgbClr val="000000"/>
                </a:solidFill>
              </a:rPr>
              <a:t>Físic</a:t>
            </a: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12" name="7 Rectángulo"/>
          <p:cNvSpPr>
            <a:spLocks noChangeArrowheads="1"/>
          </p:cNvSpPr>
          <p:nvPr/>
        </p:nvSpPr>
        <p:spPr bwMode="auto">
          <a:xfrm>
            <a:off x="6886406" y="4661687"/>
            <a:ext cx="792162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ES" sz="1400" b="0" err="1">
                <a:solidFill>
                  <a:srgbClr val="000000"/>
                </a:solidFill>
              </a:rPr>
              <a:t>Quim</a:t>
            </a: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13" name="8 Rectángulo"/>
          <p:cNvSpPr>
            <a:spLocks noChangeArrowheads="1"/>
          </p:cNvSpPr>
          <p:nvPr/>
        </p:nvSpPr>
        <p:spPr bwMode="auto">
          <a:xfrm>
            <a:off x="3141493" y="4661687"/>
            <a:ext cx="792163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ES" sz="1400" b="0" err="1">
                <a:solidFill>
                  <a:srgbClr val="000000"/>
                </a:solidFill>
              </a:rPr>
              <a:t>Álgebr</a:t>
            </a: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14" name="9 Rectángulo"/>
          <p:cNvSpPr>
            <a:spLocks noChangeArrowheads="1"/>
          </p:cNvSpPr>
          <p:nvPr/>
        </p:nvSpPr>
        <p:spPr bwMode="auto">
          <a:xfrm>
            <a:off x="4149555" y="4661687"/>
            <a:ext cx="792162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ES" sz="1400" b="0">
                <a:solidFill>
                  <a:srgbClr val="000000"/>
                </a:solidFill>
              </a:rPr>
              <a:t>Cálculo</a:t>
            </a:r>
          </a:p>
        </p:txBody>
      </p:sp>
      <p:sp>
        <p:nvSpPr>
          <p:cNvPr id="15" name="10 Rectángulo"/>
          <p:cNvSpPr>
            <a:spLocks noChangeArrowheads="1"/>
          </p:cNvSpPr>
          <p:nvPr/>
        </p:nvSpPr>
        <p:spPr bwMode="auto">
          <a:xfrm>
            <a:off x="2925592" y="46616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20" name="11 Rectángulo"/>
          <p:cNvSpPr>
            <a:spLocks noChangeArrowheads="1"/>
          </p:cNvSpPr>
          <p:nvPr/>
        </p:nvSpPr>
        <p:spPr bwMode="auto">
          <a:xfrm>
            <a:off x="3933656" y="46616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21" name="12 Rectángulo"/>
          <p:cNvSpPr>
            <a:spLocks noChangeArrowheads="1"/>
          </p:cNvSpPr>
          <p:nvPr/>
        </p:nvSpPr>
        <p:spPr bwMode="auto">
          <a:xfrm>
            <a:off x="4941718" y="46616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22" name="13 Rectángulo"/>
          <p:cNvSpPr>
            <a:spLocks noChangeArrowheads="1"/>
          </p:cNvSpPr>
          <p:nvPr/>
        </p:nvSpPr>
        <p:spPr bwMode="auto">
          <a:xfrm>
            <a:off x="5805318" y="46616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23" name="14 Rectángulo"/>
          <p:cNvSpPr>
            <a:spLocks noChangeArrowheads="1"/>
          </p:cNvSpPr>
          <p:nvPr/>
        </p:nvSpPr>
        <p:spPr bwMode="auto">
          <a:xfrm>
            <a:off x="6670505" y="46616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26" name="15 Rectángulo"/>
          <p:cNvSpPr>
            <a:spLocks noChangeArrowheads="1"/>
          </p:cNvSpPr>
          <p:nvPr/>
        </p:nvSpPr>
        <p:spPr bwMode="auto">
          <a:xfrm>
            <a:off x="7678567" y="46616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cxnSp>
        <p:nvCxnSpPr>
          <p:cNvPr id="27" name="17 Conector recto de flecha"/>
          <p:cNvCxnSpPr>
            <a:cxnSpLocks noChangeShapeType="1"/>
          </p:cNvCxnSpPr>
          <p:nvPr/>
        </p:nvCxnSpPr>
        <p:spPr bwMode="auto">
          <a:xfrm rot="5400000">
            <a:off x="2745411" y="5129206"/>
            <a:ext cx="576263" cy="730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18 Conector recto de flecha"/>
          <p:cNvCxnSpPr>
            <a:cxnSpLocks noChangeShapeType="1"/>
          </p:cNvCxnSpPr>
          <p:nvPr/>
        </p:nvCxnSpPr>
        <p:spPr bwMode="auto">
          <a:xfrm rot="5400000">
            <a:off x="3753474" y="5129206"/>
            <a:ext cx="576263" cy="730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19 Conector recto de flecha"/>
          <p:cNvCxnSpPr>
            <a:cxnSpLocks noChangeShapeType="1"/>
          </p:cNvCxnSpPr>
          <p:nvPr/>
        </p:nvCxnSpPr>
        <p:spPr bwMode="auto">
          <a:xfrm rot="5400000">
            <a:off x="5625930" y="5130000"/>
            <a:ext cx="576263" cy="7143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20 Conector recto de flecha"/>
          <p:cNvCxnSpPr>
            <a:cxnSpLocks noChangeShapeType="1"/>
          </p:cNvCxnSpPr>
          <p:nvPr/>
        </p:nvCxnSpPr>
        <p:spPr bwMode="auto">
          <a:xfrm rot="5400000">
            <a:off x="6489530" y="5130000"/>
            <a:ext cx="576263" cy="7143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21 Conector recto de flecha"/>
          <p:cNvCxnSpPr>
            <a:cxnSpLocks noChangeShapeType="1"/>
          </p:cNvCxnSpPr>
          <p:nvPr/>
        </p:nvCxnSpPr>
        <p:spPr bwMode="auto">
          <a:xfrm>
            <a:off x="5086180" y="4877587"/>
            <a:ext cx="719137" cy="158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23 Rectángulo"/>
          <p:cNvSpPr>
            <a:spLocks noChangeArrowheads="1"/>
          </p:cNvSpPr>
          <p:nvPr/>
        </p:nvSpPr>
        <p:spPr bwMode="auto">
          <a:xfrm>
            <a:off x="4581355" y="4013987"/>
            <a:ext cx="792162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ES" sz="1400" b="0" err="1">
                <a:solidFill>
                  <a:srgbClr val="000000"/>
                </a:solidFill>
              </a:rPr>
              <a:t>Álgebr</a:t>
            </a: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33" name="24 Rectángulo"/>
          <p:cNvSpPr>
            <a:spLocks noChangeArrowheads="1"/>
          </p:cNvSpPr>
          <p:nvPr/>
        </p:nvSpPr>
        <p:spPr bwMode="auto">
          <a:xfrm>
            <a:off x="5589417" y="4013987"/>
            <a:ext cx="792163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ES" sz="1400" b="0" err="1">
                <a:solidFill>
                  <a:srgbClr val="000000"/>
                </a:solidFill>
              </a:rPr>
              <a:t>Físic</a:t>
            </a: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34" name="25 Rectángulo"/>
          <p:cNvSpPr>
            <a:spLocks noChangeArrowheads="1"/>
          </p:cNvSpPr>
          <p:nvPr/>
        </p:nvSpPr>
        <p:spPr bwMode="auto">
          <a:xfrm>
            <a:off x="4365456" y="40139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35" name="26 Rectángulo"/>
          <p:cNvSpPr>
            <a:spLocks noChangeArrowheads="1"/>
          </p:cNvSpPr>
          <p:nvPr/>
        </p:nvSpPr>
        <p:spPr bwMode="auto">
          <a:xfrm>
            <a:off x="5373518" y="40139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sp>
        <p:nvSpPr>
          <p:cNvPr id="36" name="27 Rectángulo"/>
          <p:cNvSpPr>
            <a:spLocks noChangeArrowheads="1"/>
          </p:cNvSpPr>
          <p:nvPr/>
        </p:nvSpPr>
        <p:spPr bwMode="auto">
          <a:xfrm>
            <a:off x="6381580" y="4013987"/>
            <a:ext cx="215900" cy="431800"/>
          </a:xfrm>
          <a:prstGeom prst="rect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rgbClr val="000000"/>
              </a:solidFill>
            </a:endParaRPr>
          </a:p>
        </p:txBody>
      </p:sp>
      <p:cxnSp>
        <p:nvCxnSpPr>
          <p:cNvPr id="37" name="28 Conector recto de flecha"/>
          <p:cNvCxnSpPr>
            <a:cxnSpLocks noChangeShapeType="1"/>
          </p:cNvCxnSpPr>
          <p:nvPr/>
        </p:nvCxnSpPr>
        <p:spPr bwMode="auto">
          <a:xfrm rot="5400000">
            <a:off x="4024142" y="4175913"/>
            <a:ext cx="503237" cy="46831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30 Conector recto de flecha"/>
          <p:cNvCxnSpPr>
            <a:cxnSpLocks noChangeShapeType="1"/>
          </p:cNvCxnSpPr>
          <p:nvPr/>
        </p:nvCxnSpPr>
        <p:spPr bwMode="auto">
          <a:xfrm>
            <a:off x="5517980" y="4301325"/>
            <a:ext cx="1260475" cy="3603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34 Elipse"/>
          <p:cNvSpPr>
            <a:spLocks noChangeArrowheads="1"/>
          </p:cNvSpPr>
          <p:nvPr/>
        </p:nvSpPr>
        <p:spPr bwMode="auto">
          <a:xfrm>
            <a:off x="5805318" y="4517225"/>
            <a:ext cx="936625" cy="7207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150000"/>
              </a:lnSpc>
              <a:spcBef>
                <a:spcPct val="50000"/>
              </a:spcBef>
              <a:buClr>
                <a:srgbClr val="270076"/>
              </a:buClr>
              <a:buFont typeface="Wingdings" pitchFamily="2" charset="2"/>
              <a:buChar char="w"/>
              <a:defRPr sz="2000" b="1">
                <a:solidFill>
                  <a:srgbClr val="0033CC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70000"/>
              </a:lnSpc>
              <a:spcBef>
                <a:spcPct val="50000"/>
              </a:spcBef>
              <a:buClr>
                <a:srgbClr val="080808"/>
              </a:buClr>
              <a:buFont typeface="Wingdings" pitchFamily="2" charset="2"/>
              <a:buChar char="§"/>
              <a:defRPr>
                <a:solidFill>
                  <a:srgbClr val="080808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Char char="•"/>
              <a:defRPr sz="1600">
                <a:solidFill>
                  <a:srgbClr val="080808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ü"/>
              <a:defRPr sz="1600">
                <a:solidFill>
                  <a:srgbClr val="080808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SzPct val="90000"/>
              <a:buFont typeface="Wingdings" pitchFamily="2" charset="2"/>
              <a:buChar char="Ø"/>
              <a:defRPr sz="1600">
                <a:solidFill>
                  <a:srgbClr val="080808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s-ES" altLang="es-ES" sz="14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48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Operaciones para insertar y borrar, </a:t>
            </a:r>
            <a:br>
              <a:rPr lang="es-ES" altLang="es-ES" sz="2400">
                <a:solidFill>
                  <a:schemeClr val="bg1"/>
                </a:solidFill>
              </a:rPr>
            </a:br>
            <a:r>
              <a:rPr lang="es-ES" altLang="es-ES" sz="2400">
                <a:solidFill>
                  <a:schemeClr val="bg1"/>
                </a:solidFill>
              </a:rPr>
              <a:t>y lectura de predicados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Aisl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Instantán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6706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Ins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borr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pred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5444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Lectura de predicados y el fenómeno fantasma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Solución 3: </a:t>
            </a:r>
            <a:r>
              <a:rPr lang="es-ES" dirty="0">
                <a:solidFill>
                  <a:srgbClr val="B20000"/>
                </a:solidFill>
              </a:rPr>
              <a:t>Bloqueo de predicado (Bloqueo de precisión)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Bloqueos compartidos sobre predicados de consulta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Sueldo &gt; 90000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Durante inserciones y borrados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Comprobar si se entra en conflicto con el predicado bloqueado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Esperar en caso de conflicto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Durante las modificaciones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Comprobar tanto para el valor antes de la modificación como para el valor después de la modificación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383581" y="3124969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085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Control de concurrencia en interacciones con el usuario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Aisl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Instantán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Ins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borr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pred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529680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Interac</a:t>
            </a:r>
            <a:r>
              <a:rPr lang="es-ES" altLang="es-ES" sz="1400">
                <a:solidFill>
                  <a:srgbClr val="003B76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954132" cy="55444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En los protocolos vistos 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no se considera la 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interacción con el usuario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Reserva de asiento en 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una aerolínea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¿Bloquear todos los asientos 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hasta que el usuario termine</a:t>
            </a:r>
            <a:br>
              <a:rPr lang="es-ES" b="0" dirty="0"/>
            </a:br>
            <a:r>
              <a:rPr lang="es-ES" b="0" dirty="0">
                <a:solidFill>
                  <a:srgbClr val="003B76"/>
                </a:solidFill>
              </a:rPr>
              <a:t>la transacción?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Aislamiento de instantáneas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Si dos </a:t>
            </a:r>
            <a:r>
              <a:rPr lang="es-ES" b="0">
                <a:solidFill>
                  <a:srgbClr val="003B76"/>
                </a:solidFill>
              </a:rPr>
              <a:t>usuarios</a:t>
            </a:r>
            <a:r>
              <a:rPr lang="es-ES" b="0" dirty="0">
                <a:solidFill>
                  <a:srgbClr val="003B76"/>
                </a:solidFill>
              </a:rPr>
              <a:t> seleccionan el mismo asiento, una de las dos transacciones tiene que abortar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B20000"/>
                </a:solidFill>
              </a:rPr>
              <a:t>Problema</a:t>
            </a:r>
            <a:r>
              <a:rPr lang="es-ES" b="0" dirty="0">
                <a:solidFill>
                  <a:srgbClr val="003B76"/>
                </a:solidFill>
              </a:rPr>
              <a:t>: Guardar </a:t>
            </a:r>
            <a:r>
              <a:rPr lang="es-ES" b="0" dirty="0">
                <a:solidFill>
                  <a:srgbClr val="B20000"/>
                </a:solidFill>
              </a:rPr>
              <a:t>versiones de los datos modificados</a:t>
            </a:r>
            <a:r>
              <a:rPr lang="es-ES" b="0" dirty="0">
                <a:solidFill>
                  <a:srgbClr val="003B76"/>
                </a:solidFill>
              </a:rPr>
              <a:t> por una transacción incluso </a:t>
            </a:r>
            <a:r>
              <a:rPr lang="es-ES" b="0" dirty="0">
                <a:solidFill>
                  <a:srgbClr val="B20000"/>
                </a:solidFill>
              </a:rPr>
              <a:t>después de comprometerse</a:t>
            </a:r>
            <a:r>
              <a:rPr lang="es-ES" b="0" dirty="0">
                <a:solidFill>
                  <a:srgbClr val="003B76"/>
                </a:solidFill>
              </a:rPr>
              <a:t>, mientras exista otra concurrente.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Hay usuarios que pueden tardar mucho en elegir el asiento.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Alternativa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Dividir la transacción en partes</a:t>
            </a:r>
            <a:r>
              <a:rPr lang="es-ES" b="0" dirty="0">
                <a:solidFill>
                  <a:srgbClr val="003B76"/>
                </a:solidFill>
              </a:rPr>
              <a:t>, dejar fuera de cualquier transacción de BD la parte de interacción con el usuario.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Parte 1: Leer disponibilidad de los asientos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Parte 2: Actualizar la reserva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Comprobar si todavía hay disponibilidad</a:t>
            </a: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1455589" y="370093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026" name="Picture 2" descr="Resultado de imagen de aplicacion reserva as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50" y="1036737"/>
            <a:ext cx="443207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63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470D-B8F4-0243-48FC-89F7A403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255637F-624D-72F0-A446-BCEC0228C71F}"/>
              </a:ext>
            </a:extLst>
          </p:cNvPr>
          <p:cNvSpPr/>
          <p:nvPr/>
        </p:nvSpPr>
        <p:spPr>
          <a:xfrm>
            <a:off x="-2417" y="4722941"/>
            <a:ext cx="9679619" cy="2534485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A3DB8B1-4BCA-6CEA-4353-B76539FD4159}"/>
              </a:ext>
            </a:extLst>
          </p:cNvPr>
          <p:cNvSpPr>
            <a:spLocks noGrp="1"/>
          </p:cNvSpPr>
          <p:nvPr/>
        </p:nvSpPr>
        <p:spPr>
          <a:xfrm>
            <a:off x="195159" y="5312907"/>
            <a:ext cx="6077582" cy="186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Capítulo 14: </a:t>
            </a:r>
            <a:r>
              <a:rPr lang="es-ES" sz="16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Control de Concurrencia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15.1 Protocolos basados en bloqueo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      15.1.1 Bloqueos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      15.1.2 Concesión de bloqueos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      15.1.3 Protocolo de bloqueo en dos fases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15.2 Tratamiento de interbloqueos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15.5 Protocolos basados en validación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15.7 Aislamiento de instantáneas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15.8 Operaciones de insertado y borrado, y lectura de predicados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15.9 Niveles débiles de consistencia en la práctica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      15.9.3 Control de concurrencia en interacciones de usuario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es-ES" sz="1400" b="0">
              <a:solidFill>
                <a:srgbClr val="FFFFFF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6ACBCA66-0414-A553-590E-B38C26F2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" y="3375117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68B13C65-65F6-F211-C6A8-C3C8E679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71" y="3379880"/>
            <a:ext cx="1771856" cy="791535"/>
          </a:xfrm>
          <a:prstGeom prst="rect">
            <a:avLst/>
          </a:prstGeom>
        </p:spPr>
      </p:pic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25CB9C87-18A2-7958-3AAE-5843D3FC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0044" cy="3307080"/>
          </a:xfrm>
          <a:prstGeom prst="rect">
            <a:avLst/>
          </a:prstGeom>
        </p:spPr>
      </p:pic>
      <p:sp>
        <p:nvSpPr>
          <p:cNvPr id="4" name="Caixa de texto 3">
            <a:extLst>
              <a:ext uri="{FF2B5EF4-FFF2-40B4-BE49-F238E27FC236}">
                <a16:creationId xmlns:a16="http://schemas.microsoft.com/office/drawing/2014/main" id="{3A8B4CFA-0491-3E47-3F39-989CA0303BF0}"/>
              </a:ext>
            </a:extLst>
          </p:cNvPr>
          <p:cNvSpPr txBox="1"/>
          <p:nvPr/>
        </p:nvSpPr>
        <p:spPr>
          <a:xfrm>
            <a:off x="196926" y="4830041"/>
            <a:ext cx="939351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Silberschatz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H.F.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Korth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S.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Sudarshan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Database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Concepts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6th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Edition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McGraw-Hill, 2014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/>
              <a:ea typeface="Tahoma"/>
              <a:cs typeface="Segoe UI"/>
            </a:endParaRPr>
          </a:p>
        </p:txBody>
      </p:sp>
      <p:sp>
        <p:nvSpPr>
          <p:cNvPr id="11" name="Caixa de texto 7">
            <a:extLst>
              <a:ext uri="{FF2B5EF4-FFF2-40B4-BE49-F238E27FC236}">
                <a16:creationId xmlns:a16="http://schemas.microsoft.com/office/drawing/2014/main" id="{ED9EFC37-4583-11B1-8398-1FFD3BA9382D}"/>
              </a:ext>
            </a:extLst>
          </p:cNvPr>
          <p:cNvSpPr txBox="1"/>
          <p:nvPr/>
        </p:nvSpPr>
        <p:spPr>
          <a:xfrm>
            <a:off x="1585182" y="3429679"/>
            <a:ext cx="6071223" cy="11387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>
                <a:solidFill>
                  <a:srgbClr val="001F6E"/>
                </a:solidFill>
                <a:latin typeface="Arial"/>
                <a:cs typeface="Arial"/>
              </a:rPr>
              <a:t>Control de </a:t>
            </a:r>
            <a:r>
              <a:rPr lang="gl-ES" sz="4000" err="1">
                <a:solidFill>
                  <a:srgbClr val="001F6E"/>
                </a:solidFill>
                <a:latin typeface="Arial"/>
                <a:cs typeface="Arial"/>
              </a:rPr>
              <a:t>Concurrencia</a:t>
            </a:r>
            <a:endParaRPr lang="gl-ES" err="1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6088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bloqueo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72510" y="1036638"/>
            <a:ext cx="7544217" cy="55447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None/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 Bloqueos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Dos modos de bloqueo sobre un elemento de datos Q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C</a:t>
            </a:r>
            <a:r>
              <a:rPr lang="es-ES" b="0">
                <a:solidFill>
                  <a:srgbClr val="B20000"/>
                </a:solidFill>
              </a:rPr>
              <a:t>ompartido</a:t>
            </a:r>
            <a:r>
              <a:rPr lang="es-ES" b="0">
                <a:solidFill>
                  <a:srgbClr val="003B76"/>
                </a:solidFill>
              </a:rPr>
              <a:t>: Puede leer Q pero no escribir Q.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E</a:t>
            </a:r>
            <a:r>
              <a:rPr lang="es-ES">
                <a:solidFill>
                  <a:srgbClr val="B20000"/>
                </a:solidFill>
              </a:rPr>
              <a:t>x</a:t>
            </a:r>
            <a:r>
              <a:rPr lang="es-ES" b="0">
                <a:solidFill>
                  <a:srgbClr val="B20000"/>
                </a:solidFill>
              </a:rPr>
              <a:t>clusivo</a:t>
            </a:r>
            <a:r>
              <a:rPr lang="es-ES" b="0">
                <a:solidFill>
                  <a:srgbClr val="003B76"/>
                </a:solidFill>
              </a:rPr>
              <a:t>: Puede leer Q y también escribir Q.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B2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Varias transacciones pueden leer a la vez, pero sólo una escribir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Función de compatibilidad </a:t>
            </a:r>
            <a:r>
              <a:rPr lang="es-ES" b="0">
                <a:solidFill>
                  <a:srgbClr val="003B76"/>
                </a:solidFill>
              </a:rPr>
              <a:t>entre bloqueos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Instrucciones de solicitud de bloqueos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Bloquear-c</a:t>
            </a:r>
            <a:r>
              <a:rPr lang="es-ES" b="0">
                <a:solidFill>
                  <a:srgbClr val="003B76"/>
                </a:solidFill>
              </a:rPr>
              <a:t>(Q), </a:t>
            </a:r>
            <a:r>
              <a:rPr lang="es-ES" b="0">
                <a:solidFill>
                  <a:srgbClr val="B20000"/>
                </a:solidFill>
              </a:rPr>
              <a:t>Bloquear-x</a:t>
            </a:r>
            <a:r>
              <a:rPr lang="es-ES" b="0">
                <a:solidFill>
                  <a:srgbClr val="003B76"/>
                </a:solidFill>
              </a:rPr>
              <a:t>(Q), </a:t>
            </a:r>
            <a:r>
              <a:rPr lang="es-ES" b="0">
                <a:solidFill>
                  <a:srgbClr val="B20000"/>
                </a:solidFill>
              </a:rPr>
              <a:t>Desbloquear</a:t>
            </a:r>
            <a:r>
              <a:rPr lang="es-ES" b="0">
                <a:solidFill>
                  <a:srgbClr val="003B76"/>
                </a:solidFill>
              </a:rPr>
              <a:t>(Q)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graphicFrame>
        <p:nvGraphicFramePr>
          <p:cNvPr id="64" name="6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81903"/>
              </p:ext>
            </p:extLst>
          </p:nvPr>
        </p:nvGraphicFramePr>
        <p:xfrm>
          <a:off x="4047728" y="3630117"/>
          <a:ext cx="2067074" cy="1005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646">
                <a:tc>
                  <a:txBody>
                    <a:bodyPr/>
                    <a:lstStyle/>
                    <a:p>
                      <a:pPr algn="ctr"/>
                      <a:endParaRPr lang="es-ES" sz="1600">
                        <a:solidFill>
                          <a:srgbClr val="000000"/>
                        </a:solidFill>
                        <a:latin typeface="Droid Sans"/>
                      </a:endParaRPr>
                    </a:p>
                  </a:txBody>
                  <a:tcPr marL="91478" marR="91478" marT="45628" marB="4562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solidFill>
                            <a:srgbClr val="000000"/>
                          </a:solidFill>
                          <a:latin typeface="Droid Sans"/>
                        </a:rPr>
                        <a:t>C</a:t>
                      </a:r>
                    </a:p>
                  </a:txBody>
                  <a:tcPr marL="91478" marR="91478" marT="45628" marB="4562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solidFill>
                            <a:srgbClr val="000000"/>
                          </a:solidFill>
                          <a:latin typeface="Droid Sans"/>
                        </a:rPr>
                        <a:t>X</a:t>
                      </a:r>
                    </a:p>
                  </a:txBody>
                  <a:tcPr marL="91478" marR="91478" marT="45628" marB="4562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solidFill>
                            <a:srgbClr val="000000"/>
                          </a:solidFill>
                          <a:latin typeface="Droid Sans"/>
                        </a:rPr>
                        <a:t>C</a:t>
                      </a:r>
                    </a:p>
                  </a:txBody>
                  <a:tcPr marL="91478" marR="91478" marT="45628" marB="4562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rgbClr val="00B050"/>
                          </a:solidFill>
                          <a:latin typeface="Droid Sans"/>
                        </a:rPr>
                        <a:t>Cierto</a:t>
                      </a:r>
                    </a:p>
                  </a:txBody>
                  <a:tcPr marL="91478" marR="91478" marT="45628" marB="456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rgbClr val="FF0000"/>
                          </a:solidFill>
                          <a:latin typeface="Droid Sans"/>
                        </a:rPr>
                        <a:t>Falso</a:t>
                      </a:r>
                    </a:p>
                  </a:txBody>
                  <a:tcPr marL="91478" marR="91478" marT="45628" marB="456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solidFill>
                            <a:srgbClr val="000000"/>
                          </a:solidFill>
                          <a:latin typeface="Droid Sans"/>
                        </a:rPr>
                        <a:t>X</a:t>
                      </a:r>
                    </a:p>
                  </a:txBody>
                  <a:tcPr marL="91478" marR="91478" marT="45628" marB="4562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rgbClr val="FF0000"/>
                          </a:solidFill>
                          <a:latin typeface="Droid Sans"/>
                        </a:rPr>
                        <a:t>Falso</a:t>
                      </a:r>
                    </a:p>
                  </a:txBody>
                  <a:tcPr marL="91478" marR="91478" marT="45628" marB="456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rgbClr val="FF0000"/>
                          </a:solidFill>
                          <a:latin typeface="Droid Sans"/>
                        </a:rPr>
                        <a:t>Falso</a:t>
                      </a:r>
                    </a:p>
                  </a:txBody>
                  <a:tcPr marL="91478" marR="91478" marT="45628" marB="456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3192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bloqueo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44578"/>
              </p:ext>
            </p:extLst>
          </p:nvPr>
        </p:nvGraphicFramePr>
        <p:xfrm>
          <a:off x="2713290" y="1141842"/>
          <a:ext cx="541103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err="1">
                          <a:solidFill>
                            <a:srgbClr val="00B050"/>
                          </a:solidFill>
                          <a:latin typeface="Droid Sans"/>
                        </a:rPr>
                        <a:t>Gest</a:t>
                      </a:r>
                      <a:r>
                        <a:rPr lang="es-ES" sz="1600">
                          <a:solidFill>
                            <a:srgbClr val="00B050"/>
                          </a:solidFill>
                          <a:latin typeface="Droid Sans"/>
                        </a:rPr>
                        <a:t>.</a:t>
                      </a:r>
                      <a:r>
                        <a:rPr lang="es-ES" sz="1600" baseline="0">
                          <a:solidFill>
                            <a:srgbClr val="00B050"/>
                          </a:solidFill>
                          <a:latin typeface="Droid Sans"/>
                        </a:rPr>
                        <a:t> cont. </a:t>
                      </a:r>
                      <a:r>
                        <a:rPr lang="es-ES" sz="1600" baseline="0" err="1">
                          <a:solidFill>
                            <a:srgbClr val="00B050"/>
                          </a:solidFill>
                          <a:latin typeface="Droid Sans"/>
                        </a:rPr>
                        <a:t>concurr</a:t>
                      </a:r>
                      <a:r>
                        <a:rPr lang="es-ES" sz="1600" baseline="0">
                          <a:solidFill>
                            <a:srgbClr val="00B050"/>
                          </a:solidFill>
                          <a:latin typeface="Droid Sans"/>
                        </a:rPr>
                        <a:t>.</a:t>
                      </a:r>
                      <a:endParaRPr lang="es-ES" sz="160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 B – 50;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desbloquear(B)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A:=A+50;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desbloquear(A)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desbloquear(A)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desbloquear(B)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visualizar(A+B)</a:t>
                      </a:r>
                    </a:p>
                    <a:p>
                      <a:endParaRPr lang="es-ES" sz="14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00B050"/>
                          </a:solidFill>
                          <a:latin typeface="Droid Sans"/>
                        </a:rPr>
                        <a:t>conceder-x(B, T1)</a:t>
                      </a: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00B050"/>
                          </a:solidFill>
                          <a:latin typeface="Droid Sans"/>
                        </a:rPr>
                        <a:t>conceder-c(A, T2)</a:t>
                      </a: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00B050"/>
                          </a:solidFill>
                          <a:latin typeface="Droid Sans"/>
                        </a:rPr>
                        <a:t>conceder-c(B, T2)</a:t>
                      </a: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endParaRPr lang="es-ES" sz="140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400">
                          <a:solidFill>
                            <a:srgbClr val="00B050"/>
                          </a:solidFill>
                          <a:latin typeface="Droid Sans"/>
                        </a:rPr>
                        <a:t>conceder-x(A, T1)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bloqueo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graphicFrame>
        <p:nvGraphicFramePr>
          <p:cNvPr id="22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40178"/>
              </p:ext>
            </p:extLst>
          </p:nvPr>
        </p:nvGraphicFramePr>
        <p:xfrm>
          <a:off x="3828038" y="1769717"/>
          <a:ext cx="288671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 B – 50;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41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bloqueo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97167"/>
              </p:ext>
            </p:extLst>
          </p:nvPr>
        </p:nvGraphicFramePr>
        <p:xfrm>
          <a:off x="1929795" y="1512986"/>
          <a:ext cx="694055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00B050"/>
                          </a:solidFill>
                          <a:latin typeface="Droid Sans"/>
                        </a:rPr>
                        <a:t>T3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Droid Sans"/>
                        </a:rPr>
                        <a:t>T4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7030A0"/>
                          </a:solidFill>
                          <a:latin typeface="Droid Sans"/>
                        </a:rPr>
                        <a:t>T5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desbloquear(A)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00B05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00B05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00B050"/>
                          </a:solidFill>
                          <a:latin typeface="Droid Sans"/>
                        </a:rPr>
                        <a:t>desbloquear(A)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  <a:latin typeface="Droid Sans"/>
                        </a:rPr>
                        <a:t>desbloquear(A)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7030A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7030A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7030A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1 Elipse"/>
          <p:cNvSpPr/>
          <p:nvPr/>
        </p:nvSpPr>
        <p:spPr bwMode="auto">
          <a:xfrm>
            <a:off x="8983454" y="2350341"/>
            <a:ext cx="45720" cy="457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12 Elipse"/>
          <p:cNvSpPr/>
          <p:nvPr/>
        </p:nvSpPr>
        <p:spPr bwMode="auto">
          <a:xfrm>
            <a:off x="9196050" y="2350341"/>
            <a:ext cx="45720" cy="457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13 Elipse"/>
          <p:cNvSpPr/>
          <p:nvPr/>
        </p:nvSpPr>
        <p:spPr bwMode="auto">
          <a:xfrm>
            <a:off x="9412074" y="2350341"/>
            <a:ext cx="45720" cy="457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14 Elipse"/>
          <p:cNvSpPr/>
          <p:nvPr/>
        </p:nvSpPr>
        <p:spPr bwMode="auto">
          <a:xfrm>
            <a:off x="9009742" y="3936856"/>
            <a:ext cx="45720" cy="457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9222338" y="3936856"/>
            <a:ext cx="45720" cy="457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20 Elipse"/>
          <p:cNvSpPr/>
          <p:nvPr/>
        </p:nvSpPr>
        <p:spPr bwMode="auto">
          <a:xfrm>
            <a:off x="9438362" y="3936856"/>
            <a:ext cx="45720" cy="457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20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bloqueo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7626510" cy="33844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C00000"/>
                </a:solidFill>
              </a:rPr>
              <a:t>Protocolo de bloqueo en dos fases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639917" y="1679150"/>
            <a:ext cx="1418407" cy="224676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bloquear-x(B)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B:= B – 50;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escribir(B);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bloquear-x(A)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desbloquear(B)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A:=A+50;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chemeClr val="tx1">
                    <a:lumMod val="60000"/>
                    <a:lumOff val="40000"/>
                  </a:schemeClr>
                </a:solidFill>
                <a:latin typeface="Droid Sans"/>
              </a:rPr>
              <a:t>desbloquear(A)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3586449" y="1333631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tx1">
                    <a:lumMod val="60000"/>
                    <a:lumOff val="40000"/>
                  </a:schemeClr>
                </a:solidFill>
              </a:rPr>
              <a:t>T3</a:t>
            </a:r>
            <a:r>
              <a:rPr lang="es-ES" b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5087582" y="1684027"/>
            <a:ext cx="1469418" cy="1600438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bloquear-c(A)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leer(A)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bloquear-c(B)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leer(B)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desbloquear(A)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desbloquear(B)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B20000"/>
                </a:solidFill>
                <a:latin typeface="Droid Sans"/>
              </a:rPr>
              <a:t>visualizar(A+B)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5052365" y="1373352"/>
            <a:ext cx="504055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T4</a:t>
            </a:r>
            <a:r>
              <a:rPr lang="es-ES" b="0">
                <a:solidFill>
                  <a:srgbClr val="B20000"/>
                </a:solidFill>
              </a:rPr>
              <a:t> </a:t>
            </a:r>
          </a:p>
        </p:txBody>
      </p:sp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56903"/>
              </p:ext>
            </p:extLst>
          </p:nvPr>
        </p:nvGraphicFramePr>
        <p:xfrm>
          <a:off x="6632510" y="4409352"/>
          <a:ext cx="288671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 B – 50;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47489"/>
              </p:ext>
            </p:extLst>
          </p:nvPr>
        </p:nvGraphicFramePr>
        <p:xfrm>
          <a:off x="1629228" y="4205089"/>
          <a:ext cx="4361601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00B050"/>
                          </a:solidFill>
                          <a:latin typeface="Droid Sans"/>
                        </a:rPr>
                        <a:t>T3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desbloquear(A)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bloquear-X(A)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desbloquear(A)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00B05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00B050"/>
                          </a:solidFill>
                          <a:latin typeface="Droid Sans"/>
                        </a:rPr>
                        <a:t>leer(A)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991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531144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Protocolos basados en bloqueo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8" y="1036638"/>
            <a:ext cx="4890206" cy="56167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C00000"/>
                </a:solidFill>
              </a:rPr>
              <a:t>Protocolo de bloqueo estricto en dos fases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Protocolo de bloqueo riguroso en dos fases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94318"/>
              </p:ext>
            </p:extLst>
          </p:nvPr>
        </p:nvGraphicFramePr>
        <p:xfrm>
          <a:off x="6638900" y="1068631"/>
          <a:ext cx="288671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bloquear-c(B)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C:= A</a:t>
                      </a:r>
                      <a:r>
                        <a:rPr lang="es-ES" sz="1400" b="0" baseline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 +</a:t>
                      </a: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 B;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bloquear-x(C)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desbloquear(A)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desbloquear(B)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escribir(C);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desbloquear(C)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bloquear-x(A)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A :=</a:t>
                      </a:r>
                      <a:r>
                        <a:rPr lang="es-ES" sz="1400" b="0" baseline="0">
                          <a:solidFill>
                            <a:srgbClr val="B20000"/>
                          </a:solidFill>
                          <a:latin typeface="Droid Sans"/>
                        </a:rPr>
                        <a:t> A + 5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baseline="0">
                          <a:solidFill>
                            <a:srgbClr val="B20000"/>
                          </a:solidFill>
                          <a:latin typeface="Droid Sans"/>
                        </a:rPr>
                        <a:t>escribir(A)</a:t>
                      </a: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desbloquear(A)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79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-4092" y="1036638"/>
            <a:ext cx="1404937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Bloqueo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9475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Interbloqueos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Tratamiento de interbloqueos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Validación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Aisl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Instantán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Ins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borr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pred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-4092" y="3629025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Interac</a:t>
            </a:r>
            <a:r>
              <a:rPr lang="es-ES" altLang="es-ES" sz="1400" b="0">
                <a:solidFill>
                  <a:schemeClr val="bg1"/>
                </a:solidFill>
              </a:rPr>
              <a:t>. usuario</a:t>
            </a:r>
          </a:p>
        </p:txBody>
      </p:sp>
      <p:sp>
        <p:nvSpPr>
          <p:cNvPr id="25" name="14 Marcador de texto"/>
          <p:cNvSpPr txBox="1">
            <a:spLocks/>
          </p:cNvSpPr>
          <p:nvPr/>
        </p:nvSpPr>
        <p:spPr>
          <a:xfrm>
            <a:off x="1604677" y="1036638"/>
            <a:ext cx="7914543" cy="561672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Prevención de interbloqueos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Dos grandes tipos de aproximaciones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Ordenación o solicitud atómica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Retrocesos y expropiaciones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Esperar-Morir</a:t>
            </a:r>
            <a:r>
              <a:rPr lang="es-ES" b="0">
                <a:solidFill>
                  <a:srgbClr val="003B76"/>
                </a:solidFill>
              </a:rPr>
              <a:t> (sin expropiación) 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Herir-Esperar</a:t>
            </a:r>
            <a:r>
              <a:rPr lang="es-ES" b="0">
                <a:solidFill>
                  <a:srgbClr val="003B76"/>
                </a:solidFill>
              </a:rPr>
              <a:t> (con expropiación)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Bloqueos con límite de tiempo</a:t>
            </a:r>
            <a:endParaRPr lang="es-ES"/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espera hasta un límite de tiempo, después se retrocede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20152"/>
              </p:ext>
            </p:extLst>
          </p:nvPr>
        </p:nvGraphicFramePr>
        <p:xfrm>
          <a:off x="3830211" y="3620638"/>
          <a:ext cx="261048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T1 (MT=5)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T2 (MT=10)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 B – 50;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bloquear-x(A)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leer(A)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400" b="0">
                          <a:solidFill>
                            <a:srgbClr val="B20000"/>
                          </a:solidFill>
                          <a:latin typeface="Droid Sans"/>
                        </a:rPr>
                        <a:t>bloquear-c(B)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400" b="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60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2.6|6.3"/>
</p:tagLst>
</file>

<file path=ppt/theme/theme1.xml><?xml version="1.0" encoding="utf-8"?>
<a:theme xmlns:a="http://schemas.openxmlformats.org/drawingml/2006/main" name="Bordes rectos">
  <a:themeElements>
    <a:clrScheme name="Bordes rectos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ordes rect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es rectos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s rectos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D:\Programas\Microsoft Office\Templates\Diseños de presentaciones\Bordes rectos.pot</Template>
  <Application>Microsoft Office PowerPoint</Application>
  <PresentationFormat>Personalizadas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das diapositivas</vt:lpstr>
      </vt:variant>
      <vt:variant>
        <vt:i4>23</vt:i4>
      </vt:variant>
    </vt:vector>
  </HeadingPairs>
  <TitlesOfParts>
    <vt:vector size="24" baseType="lpstr">
      <vt:lpstr>Bordes rectos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rios</dc:creator>
  <cp:revision>81</cp:revision>
  <cp:lastPrinted>1601-01-01T00:00:00Z</cp:lastPrinted>
  <dcterms:created xsi:type="dcterms:W3CDTF">2003-05-29T18:39:20Z</dcterms:created>
  <dcterms:modified xsi:type="dcterms:W3CDTF">2025-03-24T13:03:19Z</dcterms:modified>
</cp:coreProperties>
</file>