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369" r:id="rId2"/>
    <p:sldId id="260" r:id="rId3"/>
    <p:sldId id="304" r:id="rId4"/>
    <p:sldId id="339" r:id="rId5"/>
    <p:sldId id="340" r:id="rId6"/>
    <p:sldId id="341" r:id="rId7"/>
    <p:sldId id="342" r:id="rId8"/>
    <p:sldId id="372" r:id="rId9"/>
    <p:sldId id="344" r:id="rId10"/>
    <p:sldId id="345" r:id="rId11"/>
    <p:sldId id="347" r:id="rId12"/>
    <p:sldId id="348" r:id="rId13"/>
    <p:sldId id="349" r:id="rId14"/>
    <p:sldId id="354" r:id="rId15"/>
    <p:sldId id="356" r:id="rId16"/>
    <p:sldId id="374" r:id="rId17"/>
    <p:sldId id="373" r:id="rId18"/>
    <p:sldId id="375" r:id="rId19"/>
    <p:sldId id="359" r:id="rId20"/>
    <p:sldId id="371" r:id="rId21"/>
  </p:sldIdLst>
  <p:sldSz cx="9677400" cy="7258050"/>
  <p:notesSz cx="7099300" cy="10234613"/>
  <p:defaultTextStyle>
    <a:defPPr>
      <a:defRPr lang="en-US"/>
    </a:defPPr>
    <a:lvl1pPr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30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.bugarin.diz" initials="a" lastIdx="11" clrIdx="0"/>
  <p:cmAuthor id="1" name="jrr.viqueira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0000"/>
    <a:srgbClr val="003B76"/>
    <a:srgbClr val="FFC1B3"/>
    <a:srgbClr val="FFB7B7"/>
    <a:srgbClr val="C1FFC1"/>
    <a:srgbClr val="21FF85"/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F055F-1148-5F59-66CF-66057B4DDD43}" v="326" dt="2025-04-07T11:11:57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86"/>
        <p:guide pos="304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ROYA FERNANDEZ SEBASTIAN" userId="S::s.villarroya@usc.es::a689906c-e6d8-4d5e-9ef8-39c4eb118146" providerId="AD" clId="Web-{6FD948D9-6CBF-6822-C86F-DB4435C0D596}"/>
    <pc:docChg chg="addSld delSld modSld">
      <pc:chgData name="VILLARROYA FERNANDEZ SEBASTIAN" userId="S::s.villarroya@usc.es::a689906c-e6d8-4d5e-9ef8-39c4eb118146" providerId="AD" clId="Web-{6FD948D9-6CBF-6822-C86F-DB4435C0D596}" dt="2025-03-24T18:23:32.130" v="238"/>
      <pc:docMkLst>
        <pc:docMk/>
      </pc:docMkLst>
      <pc:sldChg chg="addSp delSp modSp addAnim delAnim modAnim">
        <pc:chgData name="VILLARROYA FERNANDEZ SEBASTIAN" userId="S::s.villarroya@usc.es::a689906c-e6d8-4d5e-9ef8-39c4eb118146" providerId="AD" clId="Web-{6FD948D9-6CBF-6822-C86F-DB4435C0D596}" dt="2025-03-24T17:00:20.491" v="50"/>
        <pc:sldMkLst>
          <pc:docMk/>
          <pc:sldMk cId="1131921094" sldId="304"/>
        </pc:sldMkLst>
        <pc:spChg chg="mod">
          <ac:chgData name="VILLARROYA FERNANDEZ SEBASTIAN" userId="S::s.villarroya@usc.es::a689906c-e6d8-4d5e-9ef8-39c4eb118146" providerId="AD" clId="Web-{6FD948D9-6CBF-6822-C86F-DB4435C0D596}" dt="2025-03-24T16:39:39.873" v="34" actId="20577"/>
          <ac:spMkLst>
            <pc:docMk/>
            <pc:sldMk cId="1131921094" sldId="304"/>
            <ac:spMk id="64" creationId="{00000000-0000-0000-0000-000000000000}"/>
          </ac:spMkLst>
        </pc:spChg>
        <pc:spChg chg="add del mod">
          <ac:chgData name="VILLARROYA FERNANDEZ SEBASTIAN" userId="S::s.villarroya@usc.es::a689906c-e6d8-4d5e-9ef8-39c4eb118146" providerId="AD" clId="Web-{6FD948D9-6CBF-6822-C86F-DB4435C0D596}" dt="2025-03-24T16:39:02.341" v="27"/>
          <ac:spMkLst>
            <pc:docMk/>
            <pc:sldMk cId="1131921094" sldId="304"/>
            <ac:spMk id="65" creationId="{00000000-0000-0000-0000-000000000000}"/>
          </ac:spMkLst>
        </pc:spChg>
      </pc:sldChg>
      <pc:sldChg chg="modSp modAnim">
        <pc:chgData name="VILLARROYA FERNANDEZ SEBASTIAN" userId="S::s.villarroya@usc.es::a689906c-e6d8-4d5e-9ef8-39c4eb118146" providerId="AD" clId="Web-{6FD948D9-6CBF-6822-C86F-DB4435C0D596}" dt="2025-03-24T17:06:59.093" v="74"/>
        <pc:sldMkLst>
          <pc:docMk/>
          <pc:sldMk cId="2881765474" sldId="338"/>
        </pc:sldMkLst>
        <pc:spChg chg="mod">
          <ac:chgData name="VILLARROYA FERNANDEZ SEBASTIAN" userId="S::s.villarroya@usc.es::a689906c-e6d8-4d5e-9ef8-39c4eb118146" providerId="AD" clId="Web-{6FD948D9-6CBF-6822-C86F-DB4435C0D596}" dt="2025-03-24T17:03:52.917" v="71" actId="20577"/>
          <ac:spMkLst>
            <pc:docMk/>
            <pc:sldMk cId="2881765474" sldId="338"/>
            <ac:spMk id="64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6FD948D9-6CBF-6822-C86F-DB4435C0D596}" dt="2025-03-24T16:47:28.492" v="40" actId="20577"/>
        <pc:sldMkLst>
          <pc:docMk/>
          <pc:sldMk cId="3358475922" sldId="339"/>
        </pc:sldMkLst>
        <pc:spChg chg="mod">
          <ac:chgData name="VILLARROYA FERNANDEZ SEBASTIAN" userId="S::s.villarroya@usc.es::a689906c-e6d8-4d5e-9ef8-39c4eb118146" providerId="AD" clId="Web-{6FD948D9-6CBF-6822-C86F-DB4435C0D596}" dt="2025-03-24T16:47:28.492" v="40" actId="20577"/>
          <ac:spMkLst>
            <pc:docMk/>
            <pc:sldMk cId="3358475922" sldId="339"/>
            <ac:spMk id="64" creationId="{00000000-0000-0000-0000-000000000000}"/>
          </ac:spMkLst>
        </pc:spChg>
      </pc:sldChg>
      <pc:sldChg chg="delSp modSp delAnim modAnim">
        <pc:chgData name="VILLARROYA FERNANDEZ SEBASTIAN" userId="S::s.villarroya@usc.es::a689906c-e6d8-4d5e-9ef8-39c4eb118146" providerId="AD" clId="Web-{6FD948D9-6CBF-6822-C86F-DB4435C0D596}" dt="2025-03-24T17:12:56.256" v="75"/>
        <pc:sldMkLst>
          <pc:docMk/>
          <pc:sldMk cId="33046564" sldId="340"/>
        </pc:sldMkLst>
        <pc:spChg chg="del">
          <ac:chgData name="VILLARROYA FERNANDEZ SEBASTIAN" userId="S::s.villarroya@usc.es::a689906c-e6d8-4d5e-9ef8-39c4eb118146" providerId="AD" clId="Web-{6FD948D9-6CBF-6822-C86F-DB4435C0D596}" dt="2025-03-24T16:47:42.148" v="41"/>
          <ac:spMkLst>
            <pc:docMk/>
            <pc:sldMk cId="33046564" sldId="340"/>
            <ac:spMk id="14" creationId="{00000000-0000-0000-0000-000000000000}"/>
          </ac:spMkLst>
        </pc:spChg>
        <pc:spChg chg="del">
          <ac:chgData name="VILLARROYA FERNANDEZ SEBASTIAN" userId="S::s.villarroya@usc.es::a689906c-e6d8-4d5e-9ef8-39c4eb118146" providerId="AD" clId="Web-{6FD948D9-6CBF-6822-C86F-DB4435C0D596}" dt="2025-03-24T16:48:17.102" v="44"/>
          <ac:spMkLst>
            <pc:docMk/>
            <pc:sldMk cId="33046564" sldId="340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6:48:45.571" v="46" actId="20577"/>
          <ac:spMkLst>
            <pc:docMk/>
            <pc:sldMk cId="33046564" sldId="340"/>
            <ac:spMk id="64" creationId="{00000000-0000-0000-0000-000000000000}"/>
          </ac:spMkLst>
        </pc:spChg>
      </pc:sldChg>
      <pc:sldChg chg="modSp addAnim delAnim modAnim">
        <pc:chgData name="VILLARROYA FERNANDEZ SEBASTIAN" userId="S::s.villarroya@usc.es::a689906c-e6d8-4d5e-9ef8-39c4eb118146" providerId="AD" clId="Web-{6FD948D9-6CBF-6822-C86F-DB4435C0D596}" dt="2025-03-24T17:33:07.204" v="145"/>
        <pc:sldMkLst>
          <pc:docMk/>
          <pc:sldMk cId="2739212373" sldId="342"/>
        </pc:sldMkLst>
        <pc:spChg chg="mod">
          <ac:chgData name="VILLARROYA FERNANDEZ SEBASTIAN" userId="S::s.villarroya@usc.es::a689906c-e6d8-4d5e-9ef8-39c4eb118146" providerId="AD" clId="Web-{6FD948D9-6CBF-6822-C86F-DB4435C0D596}" dt="2025-03-24T17:33:02.345" v="144" actId="20577"/>
          <ac:spMkLst>
            <pc:docMk/>
            <pc:sldMk cId="2739212373" sldId="342"/>
            <ac:spMk id="64" creationId="{00000000-0000-0000-0000-000000000000}"/>
          </ac:spMkLst>
        </pc:spChg>
      </pc:sldChg>
      <pc:sldChg chg="modSp del addAnim delAnim">
        <pc:chgData name="VILLARROYA FERNANDEZ SEBASTIAN" userId="S::s.villarroya@usc.es::a689906c-e6d8-4d5e-9ef8-39c4eb118146" providerId="AD" clId="Web-{6FD948D9-6CBF-6822-C86F-DB4435C0D596}" dt="2025-03-24T18:06:13.777" v="181"/>
        <pc:sldMkLst>
          <pc:docMk/>
          <pc:sldMk cId="2969352415" sldId="343"/>
        </pc:sldMkLst>
        <pc:spChg chg="mod">
          <ac:chgData name="VILLARROYA FERNANDEZ SEBASTIAN" userId="S::s.villarroya@usc.es::a689906c-e6d8-4d5e-9ef8-39c4eb118146" providerId="AD" clId="Web-{6FD948D9-6CBF-6822-C86F-DB4435C0D596}" dt="2025-03-24T17:34:09.862" v="150" actId="1076"/>
          <ac:spMkLst>
            <pc:docMk/>
            <pc:sldMk cId="2969352415" sldId="343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112" v="159" actId="1076"/>
          <ac:spMkLst>
            <pc:docMk/>
            <pc:sldMk cId="2969352415" sldId="343"/>
            <ac:spMk id="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09.784" v="147" actId="1076"/>
          <ac:spMkLst>
            <pc:docMk/>
            <pc:sldMk cId="2969352415" sldId="343"/>
            <ac:spMk id="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252" v="163" actId="1076"/>
          <ac:spMkLst>
            <pc:docMk/>
            <pc:sldMk cId="2969352415" sldId="343"/>
            <ac:spMk id="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440" v="169" actId="1076"/>
          <ac:spMkLst>
            <pc:docMk/>
            <pc:sldMk cId="2969352415" sldId="343"/>
            <ac:spMk id="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09.877" v="151" actId="1076"/>
          <ac:spMkLst>
            <pc:docMk/>
            <pc:sldMk cId="2969352415" sldId="343"/>
            <ac:spMk id="1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09.909" v="152" actId="1076"/>
          <ac:spMkLst>
            <pc:docMk/>
            <pc:sldMk cId="2969352415" sldId="343"/>
            <ac:spMk id="2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09.955" v="153" actId="1076"/>
          <ac:spMkLst>
            <pc:docMk/>
            <pc:sldMk cId="2969352415" sldId="343"/>
            <ac:spMk id="2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09.971" v="154" actId="1076"/>
          <ac:spMkLst>
            <pc:docMk/>
            <pc:sldMk cId="2969352415" sldId="343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002" v="155" actId="1076"/>
          <ac:spMkLst>
            <pc:docMk/>
            <pc:sldMk cId="2969352415" sldId="343"/>
            <ac:spMk id="2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034" v="156" actId="1076"/>
          <ac:spMkLst>
            <pc:docMk/>
            <pc:sldMk cId="2969352415" sldId="343"/>
            <ac:spMk id="2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065" v="157" actId="1076"/>
          <ac:spMkLst>
            <pc:docMk/>
            <pc:sldMk cId="2969352415" sldId="343"/>
            <ac:spMk id="2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080" v="158" actId="1076"/>
          <ac:spMkLst>
            <pc:docMk/>
            <pc:sldMk cId="2969352415" sldId="343"/>
            <ac:spMk id="3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09.830" v="149" actId="1076"/>
          <ac:spMkLst>
            <pc:docMk/>
            <pc:sldMk cId="2969352415" sldId="343"/>
            <ac:spMk id="3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143" v="160" actId="1076"/>
          <ac:spMkLst>
            <pc:docMk/>
            <pc:sldMk cId="2969352415" sldId="343"/>
            <ac:spMk id="3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174" v="161" actId="1076"/>
          <ac:spMkLst>
            <pc:docMk/>
            <pc:sldMk cId="2969352415" sldId="343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221" v="162" actId="1076"/>
          <ac:spMkLst>
            <pc:docMk/>
            <pc:sldMk cId="2969352415" sldId="343"/>
            <ac:spMk id="3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284" v="164" actId="1076"/>
          <ac:spMkLst>
            <pc:docMk/>
            <pc:sldMk cId="2969352415" sldId="343"/>
            <ac:spMk id="3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315" v="165" actId="1076"/>
          <ac:spMkLst>
            <pc:docMk/>
            <pc:sldMk cId="2969352415" sldId="343"/>
            <ac:spMk id="3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346" v="166" actId="1076"/>
          <ac:spMkLst>
            <pc:docMk/>
            <pc:sldMk cId="2969352415" sldId="343"/>
            <ac:spMk id="3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362" v="167" actId="1076"/>
          <ac:spMkLst>
            <pc:docMk/>
            <pc:sldMk cId="2969352415" sldId="343"/>
            <ac:spMk id="3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518" v="172" actId="1076"/>
          <ac:spMkLst>
            <pc:docMk/>
            <pc:sldMk cId="2969352415" sldId="343"/>
            <ac:spMk id="4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409" v="168" actId="1076"/>
          <ac:spMkLst>
            <pc:docMk/>
            <pc:sldMk cId="2969352415" sldId="343"/>
            <ac:spMk id="4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09.799" v="148" actId="1076"/>
          <ac:spMkLst>
            <pc:docMk/>
            <pc:sldMk cId="2969352415" sldId="343"/>
            <ac:spMk id="4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471" v="170" actId="1076"/>
          <ac:spMkLst>
            <pc:docMk/>
            <pc:sldMk cId="2969352415" sldId="343"/>
            <ac:spMk id="4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4:10.502" v="171" actId="1076"/>
          <ac:spMkLst>
            <pc:docMk/>
            <pc:sldMk cId="2969352415" sldId="343"/>
            <ac:spMk id="4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33:43.330" v="146" actId="20577"/>
          <ac:spMkLst>
            <pc:docMk/>
            <pc:sldMk cId="2969352415" sldId="343"/>
            <ac:spMk id="64" creationId="{00000000-0000-0000-0000-000000000000}"/>
          </ac:spMkLst>
        </pc:spChg>
      </pc:sldChg>
      <pc:sldChg chg="modSp addAnim delAnim">
        <pc:chgData name="VILLARROYA FERNANDEZ SEBASTIAN" userId="S::s.villarroya@usc.es::a689906c-e6d8-4d5e-9ef8-39c4eb118146" providerId="AD" clId="Web-{6FD948D9-6CBF-6822-C86F-DB4435C0D596}" dt="2025-03-24T18:23:32.130" v="238"/>
        <pc:sldMkLst>
          <pc:docMk/>
          <pc:sldMk cId="4246500183" sldId="344"/>
        </pc:sldMkLst>
        <pc:spChg chg="mod">
          <ac:chgData name="VILLARROYA FERNANDEZ SEBASTIAN" userId="S::s.villarroya@usc.es::a689906c-e6d8-4d5e-9ef8-39c4eb118146" providerId="AD" clId="Web-{6FD948D9-6CBF-6822-C86F-DB4435C0D596}" dt="2025-03-24T17:50:13.022" v="173" actId="1076"/>
          <ac:spMkLst>
            <pc:docMk/>
            <pc:sldMk cId="4246500183" sldId="344"/>
            <ac:spMk id="8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6FD948D9-6CBF-6822-C86F-DB4435C0D596}" dt="2025-03-24T17:50:48.319" v="174" actId="1076"/>
          <ac:spMkLst>
            <pc:docMk/>
            <pc:sldMk cId="4246500183" sldId="344"/>
            <ac:spMk id="86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6FD948D9-6CBF-6822-C86F-DB4435C0D596}" dt="2025-03-24T15:33:42.844" v="6" actId="20577"/>
        <pc:sldMkLst>
          <pc:docMk/>
          <pc:sldMk cId="4058842250" sldId="369"/>
        </pc:sldMkLst>
        <pc:spChg chg="mod">
          <ac:chgData name="VILLARROYA FERNANDEZ SEBASTIAN" userId="S::s.villarroya@usc.es::a689906c-e6d8-4d5e-9ef8-39c4eb118146" providerId="AD" clId="Web-{6FD948D9-6CBF-6822-C86F-DB4435C0D596}" dt="2025-03-24T15:33:42.844" v="6" actId="20577"/>
          <ac:spMkLst>
            <pc:docMk/>
            <pc:sldMk cId="4058842250" sldId="369"/>
            <ac:spMk id="2" creationId="{46E75ADA-7B6C-329B-33CF-59D1E32EAD9B}"/>
          </ac:spMkLst>
        </pc:spChg>
      </pc:sldChg>
      <pc:sldChg chg="modSp add delAnim modAnim">
        <pc:chgData name="VILLARROYA FERNANDEZ SEBASTIAN" userId="S::s.villarroya@usc.es::a689906c-e6d8-4d5e-9ef8-39c4eb118146" providerId="AD" clId="Web-{6FD948D9-6CBF-6822-C86F-DB4435C0D596}" dt="2025-03-24T18:18:18.452" v="230"/>
        <pc:sldMkLst>
          <pc:docMk/>
          <pc:sldMk cId="3462630385" sldId="372"/>
        </pc:sldMkLst>
        <pc:spChg chg="mod">
          <ac:chgData name="VILLARROYA FERNANDEZ SEBASTIAN" userId="S::s.villarroya@usc.es::a689906c-e6d8-4d5e-9ef8-39c4eb118146" providerId="AD" clId="Web-{6FD948D9-6CBF-6822-C86F-DB4435C0D596}" dt="2025-03-24T18:14:37.213" v="206" actId="20577"/>
          <ac:spMkLst>
            <pc:docMk/>
            <pc:sldMk cId="3462630385" sldId="372"/>
            <ac:spMk id="64" creationId="{00000000-0000-0000-0000-000000000000}"/>
          </ac:spMkLst>
        </pc:spChg>
      </pc:sldChg>
    </pc:docChg>
  </pc:docChgLst>
  <pc:docChgLst>
    <pc:chgData name="VILLARROYA FERNANDEZ SEBASTIAN" userId="S::s.villarroya@usc.es::a689906c-e6d8-4d5e-9ef8-39c4eb118146" providerId="AD" clId="Web-{13E08F80-6F81-8A80-EF29-22719BC35482}"/>
    <pc:docChg chg="delSld modSld">
      <pc:chgData name="VILLARROYA FERNANDEZ SEBASTIAN" userId="S::s.villarroya@usc.es::a689906c-e6d8-4d5e-9ef8-39c4eb118146" providerId="AD" clId="Web-{13E08F80-6F81-8A80-EF29-22719BC35482}" dt="2025-03-31T10:14:39.063" v="209"/>
      <pc:docMkLst>
        <pc:docMk/>
      </pc:docMkLst>
      <pc:sldChg chg="del">
        <pc:chgData name="VILLARROYA FERNANDEZ SEBASTIAN" userId="S::s.villarroya@usc.es::a689906c-e6d8-4d5e-9ef8-39c4eb118146" providerId="AD" clId="Web-{13E08F80-6F81-8A80-EF29-22719BC35482}" dt="2025-03-31T10:08:42.363" v="207"/>
        <pc:sldMkLst>
          <pc:docMk/>
          <pc:sldMk cId="2881765474" sldId="338"/>
        </pc:sldMkLst>
      </pc:sldChg>
      <pc:sldChg chg="delSp modSp delAnim">
        <pc:chgData name="VILLARROYA FERNANDEZ SEBASTIAN" userId="S::s.villarroya@usc.es::a689906c-e6d8-4d5e-9ef8-39c4eb118146" providerId="AD" clId="Web-{13E08F80-6F81-8A80-EF29-22719BC35482}" dt="2025-03-31T09:09:23.338" v="13" actId="1076"/>
        <pc:sldMkLst>
          <pc:docMk/>
          <pc:sldMk cId="3358475922" sldId="339"/>
        </pc:sldMkLst>
        <pc:spChg chg="mod">
          <ac:chgData name="VILLARROYA FERNANDEZ SEBASTIAN" userId="S::s.villarroya@usc.es::a689906c-e6d8-4d5e-9ef8-39c4eb118146" providerId="AD" clId="Web-{13E08F80-6F81-8A80-EF29-22719BC35482}" dt="2025-03-31T09:09:19.947" v="11" actId="20577"/>
          <ac:spMkLst>
            <pc:docMk/>
            <pc:sldMk cId="3358475922" sldId="339"/>
            <ac:spMk id="64" creationId="{00000000-0000-0000-0000-000000000000}"/>
          </ac:spMkLst>
        </pc:spChg>
        <pc:picChg chg="mod">
          <ac:chgData name="VILLARROYA FERNANDEZ SEBASTIAN" userId="S::s.villarroya@usc.es::a689906c-e6d8-4d5e-9ef8-39c4eb118146" providerId="AD" clId="Web-{13E08F80-6F81-8A80-EF29-22719BC35482}" dt="2025-03-31T09:09:23.338" v="13" actId="1076"/>
          <ac:picMkLst>
            <pc:docMk/>
            <pc:sldMk cId="3358475922" sldId="339"/>
            <ac:picMk id="1026" creationId="{00000000-0000-0000-0000-000000000000}"/>
          </ac:picMkLst>
        </pc:picChg>
        <pc:picChg chg="mod">
          <ac:chgData name="VILLARROYA FERNANDEZ SEBASTIAN" userId="S::s.villarroya@usc.es::a689906c-e6d8-4d5e-9ef8-39c4eb118146" providerId="AD" clId="Web-{13E08F80-6F81-8A80-EF29-22719BC35482}" dt="2025-03-31T09:09:22.557" v="12" actId="1076"/>
          <ac:picMkLst>
            <pc:docMk/>
            <pc:sldMk cId="3358475922" sldId="339"/>
            <ac:picMk id="1027" creationId="{00000000-0000-0000-0000-000000000000}"/>
          </ac:picMkLst>
        </pc:picChg>
        <pc:picChg chg="del">
          <ac:chgData name="VILLARROYA FERNANDEZ SEBASTIAN" userId="S::s.villarroya@usc.es::a689906c-e6d8-4d5e-9ef8-39c4eb118146" providerId="AD" clId="Web-{13E08F80-6F81-8A80-EF29-22719BC35482}" dt="2025-03-31T09:08:22.086" v="1"/>
          <ac:picMkLst>
            <pc:docMk/>
            <pc:sldMk cId="3358475922" sldId="339"/>
            <ac:picMk id="1034" creationId="{00000000-0000-0000-0000-000000000000}"/>
          </ac:picMkLst>
        </pc:picChg>
        <pc:picChg chg="del">
          <ac:chgData name="VILLARROYA FERNANDEZ SEBASTIAN" userId="S::s.villarroya@usc.es::a689906c-e6d8-4d5e-9ef8-39c4eb118146" providerId="AD" clId="Web-{13E08F80-6F81-8A80-EF29-22719BC35482}" dt="2025-03-31T09:08:22.555" v="2"/>
          <ac:picMkLst>
            <pc:docMk/>
            <pc:sldMk cId="3358475922" sldId="339"/>
            <ac:picMk id="1036" creationId="{00000000-0000-0000-0000-000000000000}"/>
          </ac:picMkLst>
        </pc:picChg>
      </pc:sldChg>
      <pc:sldChg chg="modSp">
        <pc:chgData name="VILLARROYA FERNANDEZ SEBASTIAN" userId="S::s.villarroya@usc.es::a689906c-e6d8-4d5e-9ef8-39c4eb118146" providerId="AD" clId="Web-{13E08F80-6F81-8A80-EF29-22719BC35482}" dt="2025-03-31T09:09:51.605" v="31" actId="1076"/>
        <pc:sldMkLst>
          <pc:docMk/>
          <pc:sldMk cId="33046564" sldId="340"/>
        </pc:sldMkLst>
        <pc:spChg chg="mod">
          <ac:chgData name="VILLARROYA FERNANDEZ SEBASTIAN" userId="S::s.villarroya@usc.es::a689906c-e6d8-4d5e-9ef8-39c4eb118146" providerId="AD" clId="Web-{13E08F80-6F81-8A80-EF29-22719BC35482}" dt="2025-03-31T09:09:51.355" v="17" actId="1076"/>
          <ac:spMkLst>
            <pc:docMk/>
            <pc:sldMk cId="33046564" sldId="340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370" v="18" actId="1076"/>
          <ac:spMkLst>
            <pc:docMk/>
            <pc:sldMk cId="33046564" sldId="340"/>
            <ac:spMk id="1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386" v="19" actId="1076"/>
          <ac:spMkLst>
            <pc:docMk/>
            <pc:sldMk cId="33046564" sldId="340"/>
            <ac:spMk id="2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402" v="20" actId="1076"/>
          <ac:spMkLst>
            <pc:docMk/>
            <pc:sldMk cId="33046564" sldId="340"/>
            <ac:spMk id="2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433" v="21" actId="1076"/>
          <ac:spMkLst>
            <pc:docMk/>
            <pc:sldMk cId="33046564" sldId="340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449" v="22" actId="1076"/>
          <ac:spMkLst>
            <pc:docMk/>
            <pc:sldMk cId="33046564" sldId="340"/>
            <ac:spMk id="2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464" v="23" actId="1076"/>
          <ac:spMkLst>
            <pc:docMk/>
            <pc:sldMk cId="33046564" sldId="340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480" v="24" actId="1076"/>
          <ac:spMkLst>
            <pc:docMk/>
            <pc:sldMk cId="33046564" sldId="340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495" v="25" actId="1076"/>
          <ac:spMkLst>
            <pc:docMk/>
            <pc:sldMk cId="33046564" sldId="340"/>
            <ac:spMk id="2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511" v="26" actId="1076"/>
          <ac:spMkLst>
            <pc:docMk/>
            <pc:sldMk cId="33046564" sldId="340"/>
            <ac:spMk id="2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527" v="27" actId="1076"/>
          <ac:spMkLst>
            <pc:docMk/>
            <pc:sldMk cId="33046564" sldId="340"/>
            <ac:spMk id="2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558" v="28" actId="1076"/>
          <ac:spMkLst>
            <pc:docMk/>
            <pc:sldMk cId="33046564" sldId="340"/>
            <ac:spMk id="3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574" v="29" actId="1076"/>
          <ac:spMkLst>
            <pc:docMk/>
            <pc:sldMk cId="33046564" sldId="340"/>
            <ac:spMk id="3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51.589" v="30" actId="1076"/>
          <ac:spMkLst>
            <pc:docMk/>
            <pc:sldMk cId="33046564" sldId="340"/>
            <ac:spMk id="3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09:34.792" v="16" actId="20577"/>
          <ac:spMkLst>
            <pc:docMk/>
            <pc:sldMk cId="33046564" sldId="340"/>
            <ac:spMk id="64" creationId="{00000000-0000-0000-0000-000000000000}"/>
          </ac:spMkLst>
        </pc:spChg>
        <pc:picChg chg="mod">
          <ac:chgData name="VILLARROYA FERNANDEZ SEBASTIAN" userId="S::s.villarroya@usc.es::a689906c-e6d8-4d5e-9ef8-39c4eb118146" providerId="AD" clId="Web-{13E08F80-6F81-8A80-EF29-22719BC35482}" dt="2025-03-31T09:09:51.605" v="31" actId="1076"/>
          <ac:picMkLst>
            <pc:docMk/>
            <pc:sldMk cId="33046564" sldId="340"/>
            <ac:picMk id="2050" creationId="{00000000-0000-0000-0000-000000000000}"/>
          </ac:picMkLst>
        </pc:picChg>
      </pc:sldChg>
      <pc:sldChg chg="modSp">
        <pc:chgData name="VILLARROYA FERNANDEZ SEBASTIAN" userId="S::s.villarroya@usc.es::a689906c-e6d8-4d5e-9ef8-39c4eb118146" providerId="AD" clId="Web-{13E08F80-6F81-8A80-EF29-22719BC35482}" dt="2025-03-31T09:16:26.948" v="32" actId="20577"/>
        <pc:sldMkLst>
          <pc:docMk/>
          <pc:sldMk cId="2739212373" sldId="342"/>
        </pc:sldMkLst>
        <pc:spChg chg="mod">
          <ac:chgData name="VILLARROYA FERNANDEZ SEBASTIAN" userId="S::s.villarroya@usc.es::a689906c-e6d8-4d5e-9ef8-39c4eb118146" providerId="AD" clId="Web-{13E08F80-6F81-8A80-EF29-22719BC35482}" dt="2025-03-31T09:16:26.948" v="32" actId="20577"/>
          <ac:spMkLst>
            <pc:docMk/>
            <pc:sldMk cId="2739212373" sldId="342"/>
            <ac:spMk id="64" creationId="{00000000-0000-0000-0000-000000000000}"/>
          </ac:spMkLst>
        </pc:spChg>
      </pc:sldChg>
      <pc:sldChg chg="del">
        <pc:chgData name="VILLARROYA FERNANDEZ SEBASTIAN" userId="S::s.villarroya@usc.es::a689906c-e6d8-4d5e-9ef8-39c4eb118146" providerId="AD" clId="Web-{13E08F80-6F81-8A80-EF29-22719BC35482}" dt="2025-03-31T09:26:03.860" v="33"/>
        <pc:sldMkLst>
          <pc:docMk/>
          <pc:sldMk cId="3556134274" sldId="346"/>
        </pc:sldMkLst>
      </pc:sldChg>
      <pc:sldChg chg="modSp delAnim modAnim">
        <pc:chgData name="VILLARROYA FERNANDEZ SEBASTIAN" userId="S::s.villarroya@usc.es::a689906c-e6d8-4d5e-9ef8-39c4eb118146" providerId="AD" clId="Web-{13E08F80-6F81-8A80-EF29-22719BC35482}" dt="2025-03-31T09:34:40.864" v="58" actId="20577"/>
        <pc:sldMkLst>
          <pc:docMk/>
          <pc:sldMk cId="1319342132" sldId="347"/>
        </pc:sldMkLst>
        <pc:spChg chg="mod">
          <ac:chgData name="VILLARROYA FERNANDEZ SEBASTIAN" userId="S::s.villarroya@usc.es::a689906c-e6d8-4d5e-9ef8-39c4eb118146" providerId="AD" clId="Web-{13E08F80-6F81-8A80-EF29-22719BC35482}" dt="2025-03-31T09:29:50.806" v="54" actId="1076"/>
          <ac:spMkLst>
            <pc:docMk/>
            <pc:sldMk cId="1319342132" sldId="347"/>
            <ac:spMk id="1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29:48.541" v="53" actId="1076"/>
          <ac:spMkLst>
            <pc:docMk/>
            <pc:sldMk cId="1319342132" sldId="347"/>
            <ac:spMk id="1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29:43.712" v="52" actId="1076"/>
          <ac:spMkLst>
            <pc:docMk/>
            <pc:sldMk cId="1319342132" sldId="347"/>
            <ac:spMk id="1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4:40.864" v="58" actId="20577"/>
          <ac:spMkLst>
            <pc:docMk/>
            <pc:sldMk cId="1319342132" sldId="347"/>
            <ac:spMk id="64" creationId="{00000000-0000-0000-0000-000000000000}"/>
          </ac:spMkLst>
        </pc:spChg>
      </pc:sldChg>
      <pc:sldChg chg="modSp delAnim modAnim">
        <pc:chgData name="VILLARROYA FERNANDEZ SEBASTIAN" userId="S::s.villarroya@usc.es::a689906c-e6d8-4d5e-9ef8-39c4eb118146" providerId="AD" clId="Web-{13E08F80-6F81-8A80-EF29-22719BC35482}" dt="2025-03-31T09:39:52.673" v="92"/>
        <pc:sldMkLst>
          <pc:docMk/>
          <pc:sldMk cId="2935838071" sldId="348"/>
        </pc:sldMkLst>
        <pc:spChg chg="mod">
          <ac:chgData name="VILLARROYA FERNANDEZ SEBASTIAN" userId="S::s.villarroya@usc.es::a689906c-e6d8-4d5e-9ef8-39c4eb118146" providerId="AD" clId="Web-{13E08F80-6F81-8A80-EF29-22719BC35482}" dt="2025-03-31T09:35:25.600" v="63" actId="1076"/>
          <ac:spMkLst>
            <pc:docMk/>
            <pc:sldMk cId="2935838071" sldId="348"/>
            <ac:spMk id="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694" v="65" actId="1076"/>
          <ac:spMkLst>
            <pc:docMk/>
            <pc:sldMk cId="2935838071" sldId="348"/>
            <ac:spMk id="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741" v="66" actId="1076"/>
          <ac:spMkLst>
            <pc:docMk/>
            <pc:sldMk cId="2935838071" sldId="348"/>
            <ac:spMk id="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272" v="75" actId="1076"/>
          <ac:spMkLst>
            <pc:docMk/>
            <pc:sldMk cId="2935838071" sldId="348"/>
            <ac:spMk id="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647" v="64" actId="1076"/>
          <ac:spMkLst>
            <pc:docMk/>
            <pc:sldMk cId="2935838071" sldId="348"/>
            <ac:spMk id="1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772" v="67" actId="1076"/>
          <ac:spMkLst>
            <pc:docMk/>
            <pc:sldMk cId="2935838071" sldId="348"/>
            <ac:spMk id="1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819" v="68" actId="1076"/>
          <ac:spMkLst>
            <pc:docMk/>
            <pc:sldMk cId="2935838071" sldId="348"/>
            <ac:spMk id="2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866" v="69" actId="1076"/>
          <ac:spMkLst>
            <pc:docMk/>
            <pc:sldMk cId="2935838071" sldId="348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897" v="70" actId="1076"/>
          <ac:spMkLst>
            <pc:docMk/>
            <pc:sldMk cId="2935838071" sldId="348"/>
            <ac:spMk id="2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5.975" v="71" actId="1076"/>
          <ac:spMkLst>
            <pc:docMk/>
            <pc:sldMk cId="2935838071" sldId="348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069" v="72" actId="1076"/>
          <ac:spMkLst>
            <pc:docMk/>
            <pc:sldMk cId="2935838071" sldId="348"/>
            <ac:spMk id="2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163" v="73" actId="1076"/>
          <ac:spMkLst>
            <pc:docMk/>
            <pc:sldMk cId="2935838071" sldId="348"/>
            <ac:spMk id="2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225" v="74" actId="1076"/>
          <ac:spMkLst>
            <pc:docMk/>
            <pc:sldMk cId="2935838071" sldId="348"/>
            <ac:spMk id="3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319" v="76" actId="1076"/>
          <ac:spMkLst>
            <pc:docMk/>
            <pc:sldMk cId="2935838071" sldId="348"/>
            <ac:spMk id="3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350" v="77" actId="1076"/>
          <ac:spMkLst>
            <pc:docMk/>
            <pc:sldMk cId="2935838071" sldId="348"/>
            <ac:spMk id="3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381" v="78" actId="1076"/>
          <ac:spMkLst>
            <pc:docMk/>
            <pc:sldMk cId="2935838071" sldId="348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413" v="79" actId="1076"/>
          <ac:spMkLst>
            <pc:docMk/>
            <pc:sldMk cId="2935838071" sldId="348"/>
            <ac:spMk id="3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444" v="80" actId="1076"/>
          <ac:spMkLst>
            <pc:docMk/>
            <pc:sldMk cId="2935838071" sldId="348"/>
            <ac:spMk id="3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475" v="81" actId="1076"/>
          <ac:spMkLst>
            <pc:docMk/>
            <pc:sldMk cId="2935838071" sldId="348"/>
            <ac:spMk id="3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522" v="82" actId="1076"/>
          <ac:spMkLst>
            <pc:docMk/>
            <pc:sldMk cId="2935838071" sldId="348"/>
            <ac:spMk id="3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553" v="83" actId="1076"/>
          <ac:spMkLst>
            <pc:docMk/>
            <pc:sldMk cId="2935838071" sldId="348"/>
            <ac:spMk id="3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584" v="84" actId="1076"/>
          <ac:spMkLst>
            <pc:docMk/>
            <pc:sldMk cId="2935838071" sldId="348"/>
            <ac:spMk id="4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616" v="85" actId="1076"/>
          <ac:spMkLst>
            <pc:docMk/>
            <pc:sldMk cId="2935838071" sldId="348"/>
            <ac:spMk id="4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26.663" v="86" actId="1076"/>
          <ac:spMkLst>
            <pc:docMk/>
            <pc:sldMk cId="2935838071" sldId="348"/>
            <ac:spMk id="4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35:11.865" v="62" actId="20577"/>
          <ac:spMkLst>
            <pc:docMk/>
            <pc:sldMk cId="2935838071" sldId="348"/>
            <ac:spMk id="64" creationId="{00000000-0000-0000-0000-000000000000}"/>
          </ac:spMkLst>
        </pc:spChg>
      </pc:sldChg>
      <pc:sldChg chg="modSp delAnim">
        <pc:chgData name="VILLARROYA FERNANDEZ SEBASTIAN" userId="S::s.villarroya@usc.es::a689906c-e6d8-4d5e-9ef8-39c4eb118146" providerId="AD" clId="Web-{13E08F80-6F81-8A80-EF29-22719BC35482}" dt="2025-03-31T09:42:27.616" v="134"/>
        <pc:sldMkLst>
          <pc:docMk/>
          <pc:sldMk cId="1112225144" sldId="349"/>
        </pc:sldMkLst>
        <pc:spChg chg="mod">
          <ac:chgData name="VILLARROYA FERNANDEZ SEBASTIAN" userId="S::s.villarroya@usc.es::a689906c-e6d8-4d5e-9ef8-39c4eb118146" providerId="AD" clId="Web-{13E08F80-6F81-8A80-EF29-22719BC35482}" dt="2025-03-31T09:42:06.928" v="125" actId="1076"/>
          <ac:spMkLst>
            <pc:docMk/>
            <pc:sldMk cId="1112225144" sldId="349"/>
            <ac:spMk id="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990" v="127" actId="1076"/>
          <ac:spMkLst>
            <pc:docMk/>
            <pc:sldMk cId="1112225144" sldId="349"/>
            <ac:spMk id="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5.834" v="96" actId="1076"/>
          <ac:spMkLst>
            <pc:docMk/>
            <pc:sldMk cId="1112225144" sldId="349"/>
            <ac:spMk id="1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5.865" v="97" actId="1076"/>
          <ac:spMkLst>
            <pc:docMk/>
            <pc:sldMk cId="1112225144" sldId="349"/>
            <ac:spMk id="1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5.896" v="98" actId="1076"/>
          <ac:spMkLst>
            <pc:docMk/>
            <pc:sldMk cId="1112225144" sldId="349"/>
            <ac:spMk id="1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5.943" v="99" actId="1076"/>
          <ac:spMkLst>
            <pc:docMk/>
            <pc:sldMk cId="1112225144" sldId="349"/>
            <ac:spMk id="1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5.974" v="100" actId="1076"/>
          <ac:spMkLst>
            <pc:docMk/>
            <pc:sldMk cId="1112225144" sldId="349"/>
            <ac:spMk id="2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006" v="101" actId="1076"/>
          <ac:spMkLst>
            <pc:docMk/>
            <pc:sldMk cId="1112225144" sldId="349"/>
            <ac:spMk id="2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037" v="102" actId="1076"/>
          <ac:spMkLst>
            <pc:docMk/>
            <pc:sldMk cId="1112225144" sldId="349"/>
            <ac:spMk id="2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068" v="103" actId="1076"/>
          <ac:spMkLst>
            <pc:docMk/>
            <pc:sldMk cId="1112225144" sldId="349"/>
            <ac:spMk id="2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099" v="104" actId="1076"/>
          <ac:spMkLst>
            <pc:docMk/>
            <pc:sldMk cId="1112225144" sldId="349"/>
            <ac:spMk id="3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131" v="105" actId="1076"/>
          <ac:spMkLst>
            <pc:docMk/>
            <pc:sldMk cId="1112225144" sldId="349"/>
            <ac:spMk id="3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162" v="106" actId="1076"/>
          <ac:spMkLst>
            <pc:docMk/>
            <pc:sldMk cId="1112225144" sldId="349"/>
            <ac:spMk id="3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193" v="107" actId="1076"/>
          <ac:spMkLst>
            <pc:docMk/>
            <pc:sldMk cId="1112225144" sldId="349"/>
            <ac:spMk id="4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240" v="108" actId="1076"/>
          <ac:spMkLst>
            <pc:docMk/>
            <pc:sldMk cId="1112225144" sldId="349"/>
            <ac:spMk id="4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287" v="109" actId="1076"/>
          <ac:spMkLst>
            <pc:docMk/>
            <pc:sldMk cId="1112225144" sldId="349"/>
            <ac:spMk id="4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365" v="110" actId="1076"/>
          <ac:spMkLst>
            <pc:docMk/>
            <pc:sldMk cId="1112225144" sldId="349"/>
            <ac:spMk id="4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443" v="111" actId="1076"/>
          <ac:spMkLst>
            <pc:docMk/>
            <pc:sldMk cId="1112225144" sldId="349"/>
            <ac:spMk id="4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474" v="112" actId="1076"/>
          <ac:spMkLst>
            <pc:docMk/>
            <pc:sldMk cId="1112225144" sldId="349"/>
            <ac:spMk id="4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521" v="113" actId="1076"/>
          <ac:spMkLst>
            <pc:docMk/>
            <pc:sldMk cId="1112225144" sldId="349"/>
            <ac:spMk id="4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537" v="114" actId="1076"/>
          <ac:spMkLst>
            <pc:docMk/>
            <pc:sldMk cId="1112225144" sldId="349"/>
            <ac:spMk id="4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584" v="115" actId="1076"/>
          <ac:spMkLst>
            <pc:docMk/>
            <pc:sldMk cId="1112225144" sldId="349"/>
            <ac:spMk id="4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631" v="116" actId="1076"/>
          <ac:spMkLst>
            <pc:docMk/>
            <pc:sldMk cId="1112225144" sldId="349"/>
            <ac:spMk id="4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662" v="117" actId="1076"/>
          <ac:spMkLst>
            <pc:docMk/>
            <pc:sldMk cId="1112225144" sldId="349"/>
            <ac:spMk id="5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693" v="118" actId="1076"/>
          <ac:spMkLst>
            <pc:docMk/>
            <pc:sldMk cId="1112225144" sldId="349"/>
            <ac:spMk id="5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724" v="119" actId="1076"/>
          <ac:spMkLst>
            <pc:docMk/>
            <pc:sldMk cId="1112225144" sldId="349"/>
            <ac:spMk id="5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756" v="120" actId="1076"/>
          <ac:spMkLst>
            <pc:docMk/>
            <pc:sldMk cId="1112225144" sldId="349"/>
            <ac:spMk id="53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803" v="121" actId="1076"/>
          <ac:spMkLst>
            <pc:docMk/>
            <pc:sldMk cId="1112225144" sldId="349"/>
            <ac:spMk id="54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834" v="122" actId="1076"/>
          <ac:spMkLst>
            <pc:docMk/>
            <pc:sldMk cId="1112225144" sldId="349"/>
            <ac:spMk id="55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865" v="123" actId="1076"/>
          <ac:spMkLst>
            <pc:docMk/>
            <pc:sldMk cId="1112225144" sldId="349"/>
            <ac:spMk id="56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896" v="124" actId="1076"/>
          <ac:spMkLst>
            <pc:docMk/>
            <pc:sldMk cId="1112225144" sldId="349"/>
            <ac:spMk id="57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6.959" v="126" actId="1076"/>
          <ac:spMkLst>
            <pc:docMk/>
            <pc:sldMk cId="1112225144" sldId="349"/>
            <ac:spMk id="58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7.021" v="128" actId="1076"/>
          <ac:spMkLst>
            <pc:docMk/>
            <pc:sldMk cId="1112225144" sldId="349"/>
            <ac:spMk id="59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7.053" v="129" actId="1076"/>
          <ac:spMkLst>
            <pc:docMk/>
            <pc:sldMk cId="1112225144" sldId="349"/>
            <ac:spMk id="60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7.084" v="130" actId="1076"/>
          <ac:spMkLst>
            <pc:docMk/>
            <pc:sldMk cId="1112225144" sldId="349"/>
            <ac:spMk id="61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2:07.099" v="131" actId="1076"/>
          <ac:spMkLst>
            <pc:docMk/>
            <pc:sldMk cId="1112225144" sldId="349"/>
            <ac:spMk id="62" creationId="{00000000-0000-0000-0000-000000000000}"/>
          </ac:spMkLst>
        </pc:spChg>
        <pc:spChg chg="mod">
          <ac:chgData name="VILLARROYA FERNANDEZ SEBASTIAN" userId="S::s.villarroya@usc.es::a689906c-e6d8-4d5e-9ef8-39c4eb118146" providerId="AD" clId="Web-{13E08F80-6F81-8A80-EF29-22719BC35482}" dt="2025-03-31T09:41:52.958" v="95" actId="20577"/>
          <ac:spMkLst>
            <pc:docMk/>
            <pc:sldMk cId="1112225144" sldId="349"/>
            <ac:spMk id="64" creationId="{00000000-0000-0000-0000-000000000000}"/>
          </ac:spMkLst>
        </pc:spChg>
      </pc:sldChg>
      <pc:sldChg chg="del">
        <pc:chgData name="VILLARROYA FERNANDEZ SEBASTIAN" userId="S::s.villarroya@usc.es::a689906c-e6d8-4d5e-9ef8-39c4eb118146" providerId="AD" clId="Web-{13E08F80-6F81-8A80-EF29-22719BC35482}" dt="2025-03-31T09:46:25.062" v="135"/>
        <pc:sldMkLst>
          <pc:docMk/>
          <pc:sldMk cId="2133704127" sldId="350"/>
        </pc:sldMkLst>
      </pc:sldChg>
      <pc:sldChg chg="del">
        <pc:chgData name="VILLARROYA FERNANDEZ SEBASTIAN" userId="S::s.villarroya@usc.es::a689906c-e6d8-4d5e-9ef8-39c4eb118146" providerId="AD" clId="Web-{13E08F80-6F81-8A80-EF29-22719BC35482}" dt="2025-03-31T09:46:54.345" v="136"/>
        <pc:sldMkLst>
          <pc:docMk/>
          <pc:sldMk cId="3497732889" sldId="351"/>
        </pc:sldMkLst>
      </pc:sldChg>
      <pc:sldChg chg="del">
        <pc:chgData name="VILLARROYA FERNANDEZ SEBASTIAN" userId="S::s.villarroya@usc.es::a689906c-e6d8-4d5e-9ef8-39c4eb118146" providerId="AD" clId="Web-{13E08F80-6F81-8A80-EF29-22719BC35482}" dt="2025-03-31T10:14:07.469" v="208"/>
        <pc:sldMkLst>
          <pc:docMk/>
          <pc:sldMk cId="2430706076" sldId="352"/>
        </pc:sldMkLst>
      </pc:sldChg>
      <pc:sldChg chg="del">
        <pc:chgData name="VILLARROYA FERNANDEZ SEBASTIAN" userId="S::s.villarroya@usc.es::a689906c-e6d8-4d5e-9ef8-39c4eb118146" providerId="AD" clId="Web-{13E08F80-6F81-8A80-EF29-22719BC35482}" dt="2025-03-31T10:14:39.063" v="209"/>
        <pc:sldMkLst>
          <pc:docMk/>
          <pc:sldMk cId="3785616312" sldId="353"/>
        </pc:sldMkLst>
      </pc:sldChg>
      <pc:sldChg chg="modSp addAnim delAnim">
        <pc:chgData name="VILLARROYA FERNANDEZ SEBASTIAN" userId="S::s.villarroya@usc.es::a689906c-e6d8-4d5e-9ef8-39c4eb118146" providerId="AD" clId="Web-{13E08F80-6F81-8A80-EF29-22719BC35482}" dt="2025-03-31T09:59:15.138" v="191" actId="1076"/>
        <pc:sldMkLst>
          <pc:docMk/>
          <pc:sldMk cId="405024819" sldId="354"/>
        </pc:sldMkLst>
        <pc:graphicFrameChg chg="mod ord modGraphic">
          <ac:chgData name="VILLARROYA FERNANDEZ SEBASTIAN" userId="S::s.villarroya@usc.es::a689906c-e6d8-4d5e-9ef8-39c4eb118146" providerId="AD" clId="Web-{13E08F80-6F81-8A80-EF29-22719BC35482}" dt="2025-03-31T09:58:36.293" v="188"/>
          <ac:graphicFrameMkLst>
            <pc:docMk/>
            <pc:sldMk cId="405024819" sldId="354"/>
            <ac:graphicFrameMk id="13" creationId="{00000000-0000-0000-0000-000000000000}"/>
          </ac:graphicFrameMkLst>
        </pc:graphicFrameChg>
        <pc:graphicFrameChg chg="mod modGraphic">
          <ac:chgData name="VILLARROYA FERNANDEZ SEBASTIAN" userId="S::s.villarroya@usc.es::a689906c-e6d8-4d5e-9ef8-39c4eb118146" providerId="AD" clId="Web-{13E08F80-6F81-8A80-EF29-22719BC35482}" dt="2025-03-31T09:59:15.138" v="191" actId="1076"/>
          <ac:graphicFrameMkLst>
            <pc:docMk/>
            <pc:sldMk cId="405024819" sldId="354"/>
            <ac:graphicFrameMk id="24" creationId="{00000000-0000-0000-0000-000000000000}"/>
          </ac:graphicFrameMkLst>
        </pc:graphicFrameChg>
      </pc:sldChg>
      <pc:sldChg chg="modSp">
        <pc:chgData name="VILLARROYA FERNANDEZ SEBASTIAN" userId="S::s.villarroya@usc.es::a689906c-e6d8-4d5e-9ef8-39c4eb118146" providerId="AD" clId="Web-{13E08F80-6F81-8A80-EF29-22719BC35482}" dt="2025-03-31T10:03:36.507" v="206" actId="20577"/>
        <pc:sldMkLst>
          <pc:docMk/>
          <pc:sldMk cId="4180685863" sldId="355"/>
        </pc:sldMkLst>
        <pc:spChg chg="mod">
          <ac:chgData name="VILLARROYA FERNANDEZ SEBASTIAN" userId="S::s.villarroya@usc.es::a689906c-e6d8-4d5e-9ef8-39c4eb118146" providerId="AD" clId="Web-{13E08F80-6F81-8A80-EF29-22719BC35482}" dt="2025-03-31T10:03:36.507" v="206" actId="20577"/>
          <ac:spMkLst>
            <pc:docMk/>
            <pc:sldMk cId="4180685863" sldId="355"/>
            <ac:spMk id="64" creationId="{00000000-0000-0000-0000-000000000000}"/>
          </ac:spMkLst>
        </pc:spChg>
      </pc:sldChg>
    </pc:docChg>
  </pc:docChgLst>
  <pc:docChgLst>
    <pc:chgData name="RIOS VIQUEIRA JOSE RAMON" userId="762087a7-a068-4651-be8d-034f70eb275d" providerId="ADAL" clId="{D8DF39A8-A427-41DA-8A5D-4ECF7EDB07A7}"/>
    <pc:docChg chg="modSld">
      <pc:chgData name="RIOS VIQUEIRA JOSE RAMON" userId="762087a7-a068-4651-be8d-034f70eb275d" providerId="ADAL" clId="{D8DF39A8-A427-41DA-8A5D-4ECF7EDB07A7}" dt="2020-05-26T09:45:18.103" v="2" actId="1076"/>
      <pc:docMkLst>
        <pc:docMk/>
      </pc:docMkLst>
      <pc:sldChg chg="modSp mod">
        <pc:chgData name="RIOS VIQUEIRA JOSE RAMON" userId="762087a7-a068-4651-be8d-034f70eb275d" providerId="ADAL" clId="{D8DF39A8-A427-41DA-8A5D-4ECF7EDB07A7}" dt="2020-05-23T17:41:16.164" v="0" actId="1076"/>
        <pc:sldMkLst>
          <pc:docMk/>
          <pc:sldMk cId="33046564" sldId="340"/>
        </pc:sldMkLst>
        <pc:spChg chg="mod">
          <ac:chgData name="RIOS VIQUEIRA JOSE RAMON" userId="762087a7-a068-4651-be8d-034f70eb275d" providerId="ADAL" clId="{D8DF39A8-A427-41DA-8A5D-4ECF7EDB07A7}" dt="2020-05-23T17:41:16.164" v="0" actId="1076"/>
          <ac:spMkLst>
            <pc:docMk/>
            <pc:sldMk cId="33046564" sldId="340"/>
            <ac:spMk id="34" creationId="{00000000-0000-0000-0000-000000000000}"/>
          </ac:spMkLst>
        </pc:spChg>
      </pc:sldChg>
      <pc:sldChg chg="modSp mod">
        <pc:chgData name="RIOS VIQUEIRA JOSE RAMON" userId="762087a7-a068-4651-be8d-034f70eb275d" providerId="ADAL" clId="{D8DF39A8-A427-41DA-8A5D-4ECF7EDB07A7}" dt="2020-05-26T09:45:18.103" v="2" actId="1076"/>
        <pc:sldMkLst>
          <pc:docMk/>
          <pc:sldMk cId="4180685863" sldId="355"/>
        </pc:sldMkLst>
        <pc:spChg chg="mod">
          <ac:chgData name="RIOS VIQUEIRA JOSE RAMON" userId="762087a7-a068-4651-be8d-034f70eb275d" providerId="ADAL" clId="{D8DF39A8-A427-41DA-8A5D-4ECF7EDB07A7}" dt="2020-05-26T09:45:18.103" v="2" actId="1076"/>
          <ac:spMkLst>
            <pc:docMk/>
            <pc:sldMk cId="4180685863" sldId="355"/>
            <ac:spMk id="31" creationId="{00000000-0000-0000-0000-000000000000}"/>
          </ac:spMkLst>
        </pc:spChg>
      </pc:sldChg>
    </pc:docChg>
  </pc:docChgLst>
  <pc:docChgLst>
    <pc:chgData name="VILLARROYA FERNANDEZ SEBASTIAN" userId="S::s.villarroya@usc.es::a689906c-e6d8-4d5e-9ef8-39c4eb118146" providerId="AD" clId="Web-{B833EA70-75D6-526C-A142-F4C0ABF756C3}"/>
    <pc:docChg chg="modSld">
      <pc:chgData name="VILLARROYA FERNANDEZ SEBASTIAN" userId="S::s.villarroya@usc.es::a689906c-e6d8-4d5e-9ef8-39c4eb118146" providerId="AD" clId="Web-{B833EA70-75D6-526C-A142-F4C0ABF756C3}" dt="2025-03-31T14:45:30.517" v="3" actId="20577"/>
      <pc:docMkLst>
        <pc:docMk/>
      </pc:docMkLst>
      <pc:sldChg chg="modSp">
        <pc:chgData name="VILLARROYA FERNANDEZ SEBASTIAN" userId="S::s.villarroya@usc.es::a689906c-e6d8-4d5e-9ef8-39c4eb118146" providerId="AD" clId="Web-{B833EA70-75D6-526C-A142-F4C0ABF756C3}" dt="2025-03-31T14:29:38.326" v="1" actId="20577"/>
        <pc:sldMkLst>
          <pc:docMk/>
          <pc:sldMk cId="4180685863" sldId="355"/>
        </pc:sldMkLst>
        <pc:spChg chg="mod">
          <ac:chgData name="VILLARROYA FERNANDEZ SEBASTIAN" userId="S::s.villarroya@usc.es::a689906c-e6d8-4d5e-9ef8-39c4eb118146" providerId="AD" clId="Web-{B833EA70-75D6-526C-A142-F4C0ABF756C3}" dt="2025-03-31T14:29:38.326" v="1" actId="20577"/>
          <ac:spMkLst>
            <pc:docMk/>
            <pc:sldMk cId="4180685863" sldId="355"/>
            <ac:spMk id="64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B833EA70-75D6-526C-A142-F4C0ABF756C3}" dt="2025-03-31T14:45:30.517" v="3" actId="20577"/>
        <pc:sldMkLst>
          <pc:docMk/>
          <pc:sldMk cId="1913019374" sldId="360"/>
        </pc:sldMkLst>
        <pc:spChg chg="mod">
          <ac:chgData name="VILLARROYA FERNANDEZ SEBASTIAN" userId="S::s.villarroya@usc.es::a689906c-e6d8-4d5e-9ef8-39c4eb118146" providerId="AD" clId="Web-{B833EA70-75D6-526C-A142-F4C0ABF756C3}" dt="2025-03-31T14:45:30.517" v="3" actId="20577"/>
          <ac:spMkLst>
            <pc:docMk/>
            <pc:sldMk cId="1913019374" sldId="360"/>
            <ac:spMk id="64" creationId="{00000000-0000-0000-0000-000000000000}"/>
          </ac:spMkLst>
        </pc:spChg>
      </pc:sldChg>
    </pc:docChg>
  </pc:docChgLst>
  <pc:docChgLst>
    <pc:chgData name="VILLARROYA FERNANDEZ SEBASTIAN" userId="S::s.villarroya@usc.es::a689906c-e6d8-4d5e-9ef8-39c4eb118146" providerId="AD" clId="Web-{B83F055F-1148-5F59-66CF-66057B4DDD43}"/>
    <pc:docChg chg="addSld delSld modSld">
      <pc:chgData name="VILLARROYA FERNANDEZ SEBASTIAN" userId="S::s.villarroya@usc.es::a689906c-e6d8-4d5e-9ef8-39c4eb118146" providerId="AD" clId="Web-{B83F055F-1148-5F59-66CF-66057B4DDD43}" dt="2025-04-07T11:11:57.673" v="293"/>
      <pc:docMkLst>
        <pc:docMk/>
      </pc:docMkLst>
      <pc:sldChg chg="del">
        <pc:chgData name="VILLARROYA FERNANDEZ SEBASTIAN" userId="S::s.villarroya@usc.es::a689906c-e6d8-4d5e-9ef8-39c4eb118146" providerId="AD" clId="Web-{B83F055F-1148-5F59-66CF-66057B4DDD43}" dt="2025-04-07T10:57:35.337" v="14"/>
        <pc:sldMkLst>
          <pc:docMk/>
          <pc:sldMk cId="4180685863" sldId="355"/>
        </pc:sldMkLst>
      </pc:sldChg>
      <pc:sldChg chg="addSp delSp modSp addAnim delAnim">
        <pc:chgData name="VILLARROYA FERNANDEZ SEBASTIAN" userId="S::s.villarroya@usc.es::a689906c-e6d8-4d5e-9ef8-39c4eb118146" providerId="AD" clId="Web-{B83F055F-1148-5F59-66CF-66057B4DDD43}" dt="2025-04-07T11:11:48.204" v="290"/>
        <pc:sldMkLst>
          <pc:docMk/>
          <pc:sldMk cId="3629341538" sldId="356"/>
        </pc:sldMkLst>
        <pc:spChg chg="add del mod">
          <ac:chgData name="VILLARROYA FERNANDEZ SEBASTIAN" userId="S::s.villarroya@usc.es::a689906c-e6d8-4d5e-9ef8-39c4eb118146" providerId="AD" clId="Web-{B83F055F-1148-5F59-66CF-66057B4DDD43}" dt="2025-04-07T11:02:55.736" v="97"/>
          <ac:spMkLst>
            <pc:docMk/>
            <pc:sldMk cId="3629341538" sldId="356"/>
            <ac:spMk id="4" creationId="{A03E741F-0E5C-09E0-29AB-4C37A0678402}"/>
          </ac:spMkLst>
        </pc:spChg>
        <pc:spChg chg="add mod">
          <ac:chgData name="VILLARROYA FERNANDEZ SEBASTIAN" userId="S::s.villarroya@usc.es::a689906c-e6d8-4d5e-9ef8-39c4eb118146" providerId="AD" clId="Web-{B83F055F-1148-5F59-66CF-66057B4DDD43}" dt="2025-04-07T11:03:53.175" v="135" actId="20577"/>
          <ac:spMkLst>
            <pc:docMk/>
            <pc:sldMk cId="3629341538" sldId="356"/>
            <ac:spMk id="6" creationId="{5E04D9E1-4ADF-631D-B20E-909B3C0B5911}"/>
          </ac:spMkLst>
        </pc:spChg>
        <pc:spChg chg="del">
          <ac:chgData name="VILLARROYA FERNANDEZ SEBASTIAN" userId="S::s.villarroya@usc.es::a689906c-e6d8-4d5e-9ef8-39c4eb118146" providerId="AD" clId="Web-{B83F055F-1148-5F59-66CF-66057B4DDD43}" dt="2025-04-07T10:56:12.882" v="8"/>
          <ac:spMkLst>
            <pc:docMk/>
            <pc:sldMk cId="3629341538" sldId="356"/>
            <ac:spMk id="13" creationId="{00000000-0000-0000-0000-000000000000}"/>
          </ac:spMkLst>
        </pc:spChg>
        <pc:spChg chg="del mod">
          <ac:chgData name="VILLARROYA FERNANDEZ SEBASTIAN" userId="S::s.villarroya@usc.es::a689906c-e6d8-4d5e-9ef8-39c4eb118146" providerId="AD" clId="Web-{B83F055F-1148-5F59-66CF-66057B4DDD43}" dt="2025-04-07T10:56:27.601" v="12"/>
          <ac:spMkLst>
            <pc:docMk/>
            <pc:sldMk cId="3629341538" sldId="356"/>
            <ac:spMk id="64" creationId="{00000000-0000-0000-0000-000000000000}"/>
          </ac:spMkLst>
        </pc:spChg>
        <pc:graphicFrameChg chg="add del mod modGraphic">
          <ac:chgData name="VILLARROYA FERNANDEZ SEBASTIAN" userId="S::s.villarroya@usc.es::a689906c-e6d8-4d5e-9ef8-39c4eb118146" providerId="AD" clId="Web-{B83F055F-1148-5F59-66CF-66057B4DDD43}" dt="2025-04-07T11:07:27.400" v="249"/>
          <ac:graphicFrameMkLst>
            <pc:docMk/>
            <pc:sldMk cId="3629341538" sldId="356"/>
            <ac:graphicFrameMk id="3" creationId="{757E533B-29FE-24C6-24C7-DA5095BA480A}"/>
          </ac:graphicFrameMkLst>
        </pc:graphicFrameChg>
        <pc:graphicFrameChg chg="add mod modGraphic">
          <ac:chgData name="VILLARROYA FERNANDEZ SEBASTIAN" userId="S::s.villarroya@usc.es::a689906c-e6d8-4d5e-9ef8-39c4eb118146" providerId="AD" clId="Web-{B83F055F-1148-5F59-66CF-66057B4DDD43}" dt="2025-04-07T11:07:32.400" v="252"/>
          <ac:graphicFrameMkLst>
            <pc:docMk/>
            <pc:sldMk cId="3629341538" sldId="356"/>
            <ac:graphicFrameMk id="8" creationId="{FB5EFD04-93F4-9972-F43E-45FE76ED06D7}"/>
          </ac:graphicFrameMkLst>
        </pc:graphicFrameChg>
      </pc:sldChg>
      <pc:sldChg chg="addSp delSp modSp del">
        <pc:chgData name="VILLARROYA FERNANDEZ SEBASTIAN" userId="S::s.villarroya@usc.es::a689906c-e6d8-4d5e-9ef8-39c4eb118146" providerId="AD" clId="Web-{B83F055F-1148-5F59-66CF-66057B4DDD43}" dt="2025-04-07T11:08:34.667" v="287"/>
        <pc:sldMkLst>
          <pc:docMk/>
          <pc:sldMk cId="2391974576" sldId="357"/>
        </pc:sldMkLst>
        <pc:spChg chg="add del mod">
          <ac:chgData name="VILLARROYA FERNANDEZ SEBASTIAN" userId="S::s.villarroya@usc.es::a689906c-e6d8-4d5e-9ef8-39c4eb118146" providerId="AD" clId="Web-{B83F055F-1148-5F59-66CF-66057B4DDD43}" dt="2025-04-07T10:55:51.162" v="6"/>
          <ac:spMkLst>
            <pc:docMk/>
            <pc:sldMk cId="2391974576" sldId="357"/>
            <ac:spMk id="2" creationId="{2EF0F167-084D-C41F-47AA-4854200C3A52}"/>
          </ac:spMkLst>
        </pc:spChg>
      </pc:sldChg>
      <pc:sldChg chg="del">
        <pc:chgData name="VILLARROYA FERNANDEZ SEBASTIAN" userId="S::s.villarroya@usc.es::a689906c-e6d8-4d5e-9ef8-39c4eb118146" providerId="AD" clId="Web-{B83F055F-1148-5F59-66CF-66057B4DDD43}" dt="2025-04-07T11:08:37.933" v="288"/>
        <pc:sldMkLst>
          <pc:docMk/>
          <pc:sldMk cId="3763465980" sldId="358"/>
        </pc:sldMkLst>
      </pc:sldChg>
      <pc:sldChg chg="del">
        <pc:chgData name="VILLARROYA FERNANDEZ SEBASTIAN" userId="S::s.villarroya@usc.es::a689906c-e6d8-4d5e-9ef8-39c4eb118146" providerId="AD" clId="Web-{B83F055F-1148-5F59-66CF-66057B4DDD43}" dt="2025-04-07T11:11:15.062" v="289"/>
        <pc:sldMkLst>
          <pc:docMk/>
          <pc:sldMk cId="1913019374" sldId="360"/>
        </pc:sldMkLst>
      </pc:sldChg>
      <pc:sldChg chg="addSp delSp modSp add replId delAnim">
        <pc:chgData name="VILLARROYA FERNANDEZ SEBASTIAN" userId="S::s.villarroya@usc.es::a689906c-e6d8-4d5e-9ef8-39c4eb118146" providerId="AD" clId="Web-{B83F055F-1148-5F59-66CF-66057B4DDD43}" dt="2025-04-07T11:11:55.391" v="292"/>
        <pc:sldMkLst>
          <pc:docMk/>
          <pc:sldMk cId="3500196921" sldId="373"/>
        </pc:sldMkLst>
        <pc:spChg chg="add del">
          <ac:chgData name="VILLARROYA FERNANDEZ SEBASTIAN" userId="S::s.villarroya@usc.es::a689906c-e6d8-4d5e-9ef8-39c4eb118146" providerId="AD" clId="Web-{B83F055F-1148-5F59-66CF-66057B4DDD43}" dt="2025-04-07T11:04:40.051" v="141"/>
          <ac:spMkLst>
            <pc:docMk/>
            <pc:sldMk cId="3500196921" sldId="373"/>
            <ac:spMk id="4" creationId="{D398873F-BF81-31B8-765F-17830A7BF98B}"/>
          </ac:spMkLst>
        </pc:spChg>
        <pc:spChg chg="mod">
          <ac:chgData name="VILLARROYA FERNANDEZ SEBASTIAN" userId="S::s.villarroya@usc.es::a689906c-e6d8-4d5e-9ef8-39c4eb118146" providerId="AD" clId="Web-{B83F055F-1148-5F59-66CF-66057B4DDD43}" dt="2025-04-07T11:05:42.881" v="176" actId="20577"/>
          <ac:spMkLst>
            <pc:docMk/>
            <pc:sldMk cId="3500196921" sldId="373"/>
            <ac:spMk id="6" creationId="{238B88A8-D3A3-33DD-1F54-6633A3B6C371}"/>
          </ac:spMkLst>
        </pc:spChg>
        <pc:graphicFrameChg chg="mod modGraphic">
          <ac:chgData name="VILLARROYA FERNANDEZ SEBASTIAN" userId="S::s.villarroya@usc.es::a689906c-e6d8-4d5e-9ef8-39c4eb118146" providerId="AD" clId="Web-{B83F055F-1148-5F59-66CF-66057B4DDD43}" dt="2025-04-07T11:06:50.039" v="248"/>
          <ac:graphicFrameMkLst>
            <pc:docMk/>
            <pc:sldMk cId="3500196921" sldId="373"/>
            <ac:graphicFrameMk id="3" creationId="{31F7AAA8-6F2E-B43A-9F40-372B8B562541}"/>
          </ac:graphicFrameMkLst>
        </pc:graphicFrameChg>
      </pc:sldChg>
      <pc:sldChg chg="modSp add replId delAnim">
        <pc:chgData name="VILLARROYA FERNANDEZ SEBASTIAN" userId="S::s.villarroya@usc.es::a689906c-e6d8-4d5e-9ef8-39c4eb118146" providerId="AD" clId="Web-{B83F055F-1148-5F59-66CF-66057B4DDD43}" dt="2025-04-07T11:11:52.938" v="291"/>
        <pc:sldMkLst>
          <pc:docMk/>
          <pc:sldMk cId="422216772" sldId="374"/>
        </pc:sldMkLst>
        <pc:graphicFrameChg chg="mod modGraphic">
          <ac:chgData name="VILLARROYA FERNANDEZ SEBASTIAN" userId="S::s.villarroya@usc.es::a689906c-e6d8-4d5e-9ef8-39c4eb118146" providerId="AD" clId="Web-{B83F055F-1148-5F59-66CF-66057B4DDD43}" dt="2025-04-07T11:08:07.604" v="267"/>
          <ac:graphicFrameMkLst>
            <pc:docMk/>
            <pc:sldMk cId="422216772" sldId="374"/>
            <ac:graphicFrameMk id="8" creationId="{6F03C66C-CE63-C1F1-ACC2-A3FD36E9E107}"/>
          </ac:graphicFrameMkLst>
        </pc:graphicFrameChg>
      </pc:sldChg>
      <pc:sldChg chg="modSp add replId delAnim">
        <pc:chgData name="VILLARROYA FERNANDEZ SEBASTIAN" userId="S::s.villarroya@usc.es::a689906c-e6d8-4d5e-9ef8-39c4eb118146" providerId="AD" clId="Web-{B83F055F-1148-5F59-66CF-66057B4DDD43}" dt="2025-04-07T11:11:57.673" v="293"/>
        <pc:sldMkLst>
          <pc:docMk/>
          <pc:sldMk cId="1759309050" sldId="375"/>
        </pc:sldMkLst>
        <pc:graphicFrameChg chg="mod modGraphic">
          <ac:chgData name="VILLARROYA FERNANDEZ SEBASTIAN" userId="S::s.villarroya@usc.es::a689906c-e6d8-4d5e-9ef8-39c4eb118146" providerId="AD" clId="Web-{B83F055F-1148-5F59-66CF-66057B4DDD43}" dt="2025-04-07T11:08:24.120" v="286"/>
          <ac:graphicFrameMkLst>
            <pc:docMk/>
            <pc:sldMk cId="1759309050" sldId="375"/>
            <ac:graphicFrameMk id="3" creationId="{2A3663AC-7CBD-6D6A-4D3D-F8F8F1879F13}"/>
          </ac:graphicFrameMkLst>
        </pc:graphicFrameChg>
      </pc:sldChg>
    </pc:docChg>
  </pc:docChgLst>
  <pc:docChgLst>
    <pc:chgData name="VILLARROYA FERNANDEZ SEBASTIAN" userId="S::s.villarroya@usc.es::a689906c-e6d8-4d5e-9ef8-39c4eb118146" providerId="AD" clId="Web-{9ECFF384-D673-0D61-9B09-8F8730C4D9EB}"/>
    <pc:docChg chg="addSld delSld modSld">
      <pc:chgData name="VILLARROYA FERNANDEZ SEBASTIAN" userId="S::s.villarroya@usc.es::a689906c-e6d8-4d5e-9ef8-39c4eb118146" providerId="AD" clId="Web-{9ECFF384-D673-0D61-9B09-8F8730C4D9EB}" dt="2024-04-08T09:27:46.581" v="457" actId="20577"/>
      <pc:docMkLst>
        <pc:docMk/>
      </pc:docMkLst>
      <pc:sldChg chg="del">
        <pc:chgData name="VILLARROYA FERNANDEZ SEBASTIAN" userId="S::s.villarroya@usc.es::a689906c-e6d8-4d5e-9ef8-39c4eb118146" providerId="AD" clId="Web-{9ECFF384-D673-0D61-9B09-8F8730C4D9EB}" dt="2024-04-01T11:37:56.084" v="32"/>
        <pc:sldMkLst>
          <pc:docMk/>
          <pc:sldMk cId="0" sldId="256"/>
        </pc:sldMkLst>
      </pc:sldChg>
      <pc:sldChg chg="del">
        <pc:chgData name="VILLARROYA FERNANDEZ SEBASTIAN" userId="S::s.villarroya@usc.es::a689906c-e6d8-4d5e-9ef8-39c4eb118146" providerId="AD" clId="Web-{9ECFF384-D673-0D61-9B09-8F8730C4D9EB}" dt="2024-04-01T11:42:31.335" v="431"/>
        <pc:sldMkLst>
          <pc:docMk/>
          <pc:sldMk cId="3118213319" sldId="305"/>
        </pc:sldMkLst>
      </pc:sldChg>
      <pc:sldChg chg="modSp">
        <pc:chgData name="VILLARROYA FERNANDEZ SEBASTIAN" userId="S::s.villarroya@usc.es::a689906c-e6d8-4d5e-9ef8-39c4eb118146" providerId="AD" clId="Web-{9ECFF384-D673-0D61-9B09-8F8730C4D9EB}" dt="2024-04-01T11:45:40.726" v="433" actId="20577"/>
        <pc:sldMkLst>
          <pc:docMk/>
          <pc:sldMk cId="2881765474" sldId="338"/>
        </pc:sldMkLst>
        <pc:spChg chg="mod">
          <ac:chgData name="VILLARROYA FERNANDEZ SEBASTIAN" userId="S::s.villarroya@usc.es::a689906c-e6d8-4d5e-9ef8-39c4eb118146" providerId="AD" clId="Web-{9ECFF384-D673-0D61-9B09-8F8730C4D9EB}" dt="2024-04-01T11:45:40.726" v="433" actId="20577"/>
          <ac:spMkLst>
            <pc:docMk/>
            <pc:sldMk cId="2881765474" sldId="338"/>
            <ac:spMk id="64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9ECFF384-D673-0D61-9B09-8F8730C4D9EB}" dt="2024-04-08T08:57:35.169" v="438" actId="20577"/>
        <pc:sldMkLst>
          <pc:docMk/>
          <pc:sldMk cId="2133704127" sldId="350"/>
        </pc:sldMkLst>
        <pc:spChg chg="mod">
          <ac:chgData name="VILLARROYA FERNANDEZ SEBASTIAN" userId="S::s.villarroya@usc.es::a689906c-e6d8-4d5e-9ef8-39c4eb118146" providerId="AD" clId="Web-{9ECFF384-D673-0D61-9B09-8F8730C4D9EB}" dt="2024-04-08T08:57:35.169" v="438" actId="20577"/>
          <ac:spMkLst>
            <pc:docMk/>
            <pc:sldMk cId="2133704127" sldId="350"/>
            <ac:spMk id="64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9ECFF384-D673-0D61-9B09-8F8730C4D9EB}" dt="2024-04-08T09:17:45.543" v="448" actId="20577"/>
        <pc:sldMkLst>
          <pc:docMk/>
          <pc:sldMk cId="2430706076" sldId="352"/>
        </pc:sldMkLst>
        <pc:spChg chg="mod">
          <ac:chgData name="VILLARROYA FERNANDEZ SEBASTIAN" userId="S::s.villarroya@usc.es::a689906c-e6d8-4d5e-9ef8-39c4eb118146" providerId="AD" clId="Web-{9ECFF384-D673-0D61-9B09-8F8730C4D9EB}" dt="2024-04-08T09:17:45.543" v="448" actId="20577"/>
          <ac:spMkLst>
            <pc:docMk/>
            <pc:sldMk cId="2430706076" sldId="352"/>
            <ac:spMk id="64" creationId="{00000000-0000-0000-0000-000000000000}"/>
          </ac:spMkLst>
        </pc:spChg>
      </pc:sldChg>
      <pc:sldChg chg="modSp">
        <pc:chgData name="VILLARROYA FERNANDEZ SEBASTIAN" userId="S::s.villarroya@usc.es::a689906c-e6d8-4d5e-9ef8-39c4eb118146" providerId="AD" clId="Web-{9ECFF384-D673-0D61-9B09-8F8730C4D9EB}" dt="2024-04-08T09:27:46.581" v="457" actId="20577"/>
        <pc:sldMkLst>
          <pc:docMk/>
          <pc:sldMk cId="3785616312" sldId="353"/>
        </pc:sldMkLst>
        <pc:spChg chg="mod">
          <ac:chgData name="VILLARROYA FERNANDEZ SEBASTIAN" userId="S::s.villarroya@usc.es::a689906c-e6d8-4d5e-9ef8-39c4eb118146" providerId="AD" clId="Web-{9ECFF384-D673-0D61-9B09-8F8730C4D9EB}" dt="2024-04-08T09:27:46.581" v="457" actId="20577"/>
          <ac:spMkLst>
            <pc:docMk/>
            <pc:sldMk cId="3785616312" sldId="353"/>
            <ac:spMk id="64" creationId="{00000000-0000-0000-0000-000000000000}"/>
          </ac:spMkLst>
        </pc:spChg>
      </pc:sldChg>
      <pc:sldChg chg="new del">
        <pc:chgData name="VILLARROYA FERNANDEZ SEBASTIAN" userId="S::s.villarroya@usc.es::a689906c-e6d8-4d5e-9ef8-39c4eb118146" providerId="AD" clId="Web-{9ECFF384-D673-0D61-9B09-8F8730C4D9EB}" dt="2024-04-01T11:37:24.788" v="4"/>
        <pc:sldMkLst>
          <pc:docMk/>
          <pc:sldMk cId="1868326859" sldId="361"/>
        </pc:sldMkLst>
      </pc:sldChg>
      <pc:sldChg chg="new del">
        <pc:chgData name="VILLARROYA FERNANDEZ SEBASTIAN" userId="S::s.villarroya@usc.es::a689906c-e6d8-4d5e-9ef8-39c4eb118146" providerId="AD" clId="Web-{9ECFF384-D673-0D61-9B09-8F8730C4D9EB}" dt="2024-04-01T11:36:59.069" v="1"/>
        <pc:sldMkLst>
          <pc:docMk/>
          <pc:sldMk cId="2901698675" sldId="361"/>
        </pc:sldMkLst>
      </pc:sldChg>
      <pc:sldChg chg="modSp add">
        <pc:chgData name="VILLARROYA FERNANDEZ SEBASTIAN" userId="S::s.villarroya@usc.es::a689906c-e6d8-4d5e-9ef8-39c4eb118146" providerId="AD" clId="Web-{9ECFF384-D673-0D61-9B09-8F8730C4D9EB}" dt="2024-04-01T11:37:42.959" v="31" actId="20577"/>
        <pc:sldMkLst>
          <pc:docMk/>
          <pc:sldMk cId="4058842250" sldId="369"/>
        </pc:sldMkLst>
        <pc:spChg chg="mod">
          <ac:chgData name="VILLARROYA FERNANDEZ SEBASTIAN" userId="S::s.villarroya@usc.es::a689906c-e6d8-4d5e-9ef8-39c4eb118146" providerId="AD" clId="Web-{9ECFF384-D673-0D61-9B09-8F8730C4D9EB}" dt="2024-04-01T11:37:42.959" v="31" actId="20577"/>
          <ac:spMkLst>
            <pc:docMk/>
            <pc:sldMk cId="4058842250" sldId="369"/>
            <ac:spMk id="6" creationId="{6D5465D3-1681-5502-8692-29CE5EE881D5}"/>
          </ac:spMkLst>
        </pc:spChg>
      </pc:sldChg>
      <pc:sldChg chg="modSp add">
        <pc:chgData name="VILLARROYA FERNANDEZ SEBASTIAN" userId="S::s.villarroya@usc.es::a689906c-e6d8-4d5e-9ef8-39c4eb118146" providerId="AD" clId="Web-{9ECFF384-D673-0D61-9B09-8F8730C4D9EB}" dt="2024-04-01T11:42:25.038" v="430" actId="20577"/>
        <pc:sldMkLst>
          <pc:docMk/>
          <pc:sldMk cId="2040608874" sldId="371"/>
        </pc:sldMkLst>
        <pc:spChg chg="mod">
          <ac:chgData name="VILLARROYA FERNANDEZ SEBASTIAN" userId="S::s.villarroya@usc.es::a689906c-e6d8-4d5e-9ef8-39c4eb118146" providerId="AD" clId="Web-{9ECFF384-D673-0D61-9B09-8F8730C4D9EB}" dt="2024-04-01T11:42:17.179" v="428" actId="1076"/>
          <ac:spMkLst>
            <pc:docMk/>
            <pc:sldMk cId="2040608874" sldId="371"/>
            <ac:spMk id="2" creationId="{3A3DB8B1-4BCA-6CEA-4353-B76539FD4159}"/>
          </ac:spMkLst>
        </pc:spChg>
        <pc:spChg chg="mod">
          <ac:chgData name="VILLARROYA FERNANDEZ SEBASTIAN" userId="S::s.villarroya@usc.es::a689906c-e6d8-4d5e-9ef8-39c4eb118146" providerId="AD" clId="Web-{9ECFF384-D673-0D61-9B09-8F8730C4D9EB}" dt="2024-04-01T11:38:42.975" v="57" actId="14100"/>
          <ac:spMkLst>
            <pc:docMk/>
            <pc:sldMk cId="2040608874" sldId="371"/>
            <ac:spMk id="4" creationId="{3A8B4CFA-0491-3E47-3F39-989CA0303BF0}"/>
          </ac:spMkLst>
        </pc:spChg>
        <pc:spChg chg="mod">
          <ac:chgData name="VILLARROYA FERNANDEZ SEBASTIAN" userId="S::s.villarroya@usc.es::a689906c-e6d8-4d5e-9ef8-39c4eb118146" providerId="AD" clId="Web-{9ECFF384-D673-0D61-9B09-8F8730C4D9EB}" dt="2024-04-01T11:42:25.038" v="430" actId="20577"/>
          <ac:spMkLst>
            <pc:docMk/>
            <pc:sldMk cId="2040608874" sldId="371"/>
            <ac:spMk id="11" creationId="{ED9EFC37-4583-11B1-8398-1FFD3BA9382D}"/>
          </ac:spMkLst>
        </pc:spChg>
      </pc:sldChg>
    </pc:docChg>
  </pc:docChgLst>
  <pc:docChgLst>
    <pc:chgData name="RIOS VIQUEIRA JOSE RAMON" userId="762087a7-a068-4651-be8d-034f70eb275d" providerId="ADAL" clId="{ED0F9A81-C23C-4D78-B77C-132AEC07D651}"/>
    <pc:docChg chg="modSld">
      <pc:chgData name="RIOS VIQUEIRA JOSE RAMON" userId="762087a7-a068-4651-be8d-034f70eb275d" providerId="ADAL" clId="{ED0F9A81-C23C-4D78-B77C-132AEC07D651}" dt="2020-03-16T19:43:11.218" v="0" actId="20577"/>
      <pc:docMkLst>
        <pc:docMk/>
      </pc:docMkLst>
      <pc:sldChg chg="modSp">
        <pc:chgData name="RIOS VIQUEIRA JOSE RAMON" userId="762087a7-a068-4651-be8d-034f70eb275d" providerId="ADAL" clId="{ED0F9A81-C23C-4D78-B77C-132AEC07D651}" dt="2020-03-16T19:43:11.218" v="0" actId="20577"/>
        <pc:sldMkLst>
          <pc:docMk/>
          <pc:sldMk cId="3785616312" sldId="353"/>
        </pc:sldMkLst>
        <pc:spChg chg="mod">
          <ac:chgData name="RIOS VIQUEIRA JOSE RAMON" userId="762087a7-a068-4651-be8d-034f70eb275d" providerId="ADAL" clId="{ED0F9A81-C23C-4D78-B77C-132AEC07D651}" dt="2020-03-16T19:43:11.218" v="0" actId="20577"/>
          <ac:spMkLst>
            <pc:docMk/>
            <pc:sldMk cId="3785616312" sldId="353"/>
            <ac:spMk id="64" creationId="{00000000-0000-0000-0000-000000000000}"/>
          </ac:spMkLst>
        </pc:spChg>
      </pc:sldChg>
    </pc:docChg>
  </pc:docChgLst>
  <pc:docChgLst>
    <pc:chgData name="VILLARROYA FERNANDEZ SEBASTIAN" userId="a689906c-e6d8-4d5e-9ef8-39c4eb118146" providerId="ADAL" clId="{6C0B5FDD-9961-4607-B46A-AFFE32F2D940}"/>
    <pc:docChg chg="modSld">
      <pc:chgData name="VILLARROYA FERNANDEZ SEBASTIAN" userId="a689906c-e6d8-4d5e-9ef8-39c4eb118146" providerId="ADAL" clId="{6C0B5FDD-9961-4607-B46A-AFFE32F2D940}" dt="2024-04-01T15:34:35.751" v="2" actId="20577"/>
      <pc:docMkLst>
        <pc:docMk/>
      </pc:docMkLst>
      <pc:sldChg chg="modSp mod">
        <pc:chgData name="VILLARROYA FERNANDEZ SEBASTIAN" userId="a689906c-e6d8-4d5e-9ef8-39c4eb118146" providerId="ADAL" clId="{6C0B5FDD-9961-4607-B46A-AFFE32F2D940}" dt="2024-04-01T12:51:10.533" v="0" actId="1076"/>
        <pc:sldMkLst>
          <pc:docMk/>
          <pc:sldMk cId="33046564" sldId="340"/>
        </pc:sldMkLst>
        <pc:spChg chg="mod">
          <ac:chgData name="VILLARROYA FERNANDEZ SEBASTIAN" userId="a689906c-e6d8-4d5e-9ef8-39c4eb118146" providerId="ADAL" clId="{6C0B5FDD-9961-4607-B46A-AFFE32F2D940}" dt="2024-04-01T12:51:10.533" v="0" actId="1076"/>
          <ac:spMkLst>
            <pc:docMk/>
            <pc:sldMk cId="33046564" sldId="340"/>
            <ac:spMk id="34" creationId="{00000000-0000-0000-0000-000000000000}"/>
          </ac:spMkLst>
        </pc:spChg>
      </pc:sldChg>
      <pc:sldChg chg="modSp mod">
        <pc:chgData name="VILLARROYA FERNANDEZ SEBASTIAN" userId="a689906c-e6d8-4d5e-9ef8-39c4eb118146" providerId="ADAL" clId="{6C0B5FDD-9961-4607-B46A-AFFE32F2D940}" dt="2024-04-01T15:34:35.751" v="2" actId="20577"/>
        <pc:sldMkLst>
          <pc:docMk/>
          <pc:sldMk cId="2040608874" sldId="371"/>
        </pc:sldMkLst>
        <pc:spChg chg="mod">
          <ac:chgData name="VILLARROYA FERNANDEZ SEBASTIAN" userId="a689906c-e6d8-4d5e-9ef8-39c4eb118146" providerId="ADAL" clId="{6C0B5FDD-9961-4607-B46A-AFFE32F2D940}" dt="2024-04-01T15:34:35.751" v="2" actId="20577"/>
          <ac:spMkLst>
            <pc:docMk/>
            <pc:sldMk cId="2040608874" sldId="371"/>
            <ac:spMk id="2" creationId="{3A3DB8B1-4BCA-6CEA-4353-B76539FD41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C418B28-6681-4135-869B-B9089949B8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A995D2A-026D-4EA7-BA19-D5622F570B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4711-4A29-EF28-5A39-61B604FB5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E399970-570D-7361-7F7B-311AAFC96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DC2F365-0BC9-BF10-47F3-58C92F390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5CB31CB-68D8-76AB-A731-5E7DBF938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5411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656B-CA3E-A3AC-5C34-C4625E31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83297FF5-40D5-B088-4AA9-CEE69A531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E7DE0B0-5977-E2A6-9212-238E92FA3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73474E2-F5FC-C082-C32F-4BA10B049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15660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F2ACB-9D1E-921D-6F74-2376C3977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62BD46A-D43C-0C20-8A81-32D60C00E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B8A05C6-DF3D-C55B-1960-A9A896091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430807F-1AD4-C99F-FD3F-4213130E4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9310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742FA38C-009F-4430-B9D9-09C9F3B88712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2152-75C2-477C-C866-4A185362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3AB5FE5-639A-57DF-B239-7D58AE7A4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0EC9EEF-A9A2-5D22-758F-0D3995E3C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13BE8FD-2D2E-8D1D-FB03-5F34FABE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30286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4"/>
          <p:cNvSpPr>
            <a:spLocks noChangeShapeType="1"/>
          </p:cNvSpPr>
          <p:nvPr/>
        </p:nvSpPr>
        <p:spPr bwMode="auto">
          <a:xfrm>
            <a:off x="1209675" y="1290638"/>
            <a:ext cx="5080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041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0907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08838" y="290513"/>
            <a:ext cx="2239962" cy="6291262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84188" y="290513"/>
            <a:ext cx="6572250" cy="62912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5602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33794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49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98613" y="965200"/>
            <a:ext cx="38481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99113" y="965200"/>
            <a:ext cx="38496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38618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201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14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097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970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7063" y="5080000"/>
            <a:ext cx="5805487" cy="600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97063" y="649288"/>
            <a:ext cx="5805487" cy="4354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97063" y="5680075"/>
            <a:ext cx="5805487" cy="852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12813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05" name="Rectangle 149"/>
          <p:cNvSpPr>
            <a:spLocks noChangeArrowheads="1"/>
          </p:cNvSpPr>
          <p:nvPr/>
        </p:nvSpPr>
        <p:spPr bwMode="auto">
          <a:xfrm>
            <a:off x="1454150" y="6653213"/>
            <a:ext cx="8223250" cy="604837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96388" name="Rectangle 132"/>
          <p:cNvSpPr>
            <a:spLocks noChangeArrowheads="1"/>
          </p:cNvSpPr>
          <p:nvPr/>
        </p:nvSpPr>
        <p:spPr bwMode="auto">
          <a:xfrm>
            <a:off x="0" y="892175"/>
            <a:ext cx="1454150" cy="5761038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8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98613" y="965200"/>
            <a:ext cx="7850187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96378" name="Text Box 122"/>
          <p:cNvSpPr txBox="1">
            <a:spLocks noChangeArrowheads="1"/>
          </p:cNvSpPr>
          <p:nvPr/>
        </p:nvSpPr>
        <p:spPr bwMode="auto">
          <a:xfrm>
            <a:off x="1598613" y="6776282"/>
            <a:ext cx="8078787" cy="34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71" tIns="48385" rIns="96771" bIns="48385" anchor="b">
            <a:spAutoFit/>
          </a:bodyPr>
          <a:lstStyle/>
          <a:p>
            <a:pPr algn="ctr" defTabSz="968375">
              <a:lnSpc>
                <a:spcPct val="115000"/>
              </a:lnSpc>
              <a:defRPr/>
            </a:pPr>
            <a:r>
              <a:rPr lang="es-ES" sz="1400" b="0" noProof="0">
                <a:solidFill>
                  <a:schemeClr val="bg1"/>
                </a:solidFill>
              </a:rPr>
              <a:t>Sistema de recuperación</a:t>
            </a:r>
          </a:p>
        </p:txBody>
      </p:sp>
      <p:sp>
        <p:nvSpPr>
          <p:cNvPr id="96404" name="Rectangle 148"/>
          <p:cNvSpPr>
            <a:spLocks noChangeArrowheads="1"/>
          </p:cNvSpPr>
          <p:nvPr/>
        </p:nvSpPr>
        <p:spPr bwMode="auto">
          <a:xfrm>
            <a:off x="1454150" y="0"/>
            <a:ext cx="8223250" cy="892175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8" name="Picture 6" descr="ETSE - Inici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2" y="6704234"/>
            <a:ext cx="1126256" cy="5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Traballo\OneDrive - Universidade de Santiago de Compostela\Escritorio\Plantillas\Logos\logo_ux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2035"/>
            <a:ext cx="951816" cy="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hdr="0" ftr="0"/>
  <p:txStyles>
    <p:titleStyle>
      <a:lvl1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2pPr>
      <a:lvl3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3pPr>
      <a:lvl4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4pPr>
      <a:lvl5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5pPr>
      <a:lvl6pPr marL="4572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6pPr>
      <a:lvl7pPr marL="9144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7pPr>
      <a:lvl8pPr marL="13716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8pPr>
      <a:lvl9pPr marL="18288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w"/>
        <a:defRPr sz="2000" b="1">
          <a:solidFill>
            <a:srgbClr val="003B76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lnSpc>
          <a:spcPct val="7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§"/>
        <a:defRPr>
          <a:solidFill>
            <a:srgbClr val="003B76"/>
          </a:solidFill>
          <a:latin typeface="+mn-lt"/>
        </a:defRPr>
      </a:lvl2pPr>
      <a:lvl3pPr marL="1149350" indent="-242888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Char char="•"/>
        <a:defRPr sz="1600">
          <a:solidFill>
            <a:srgbClr val="080808"/>
          </a:solidFill>
          <a:latin typeface="+mn-lt"/>
        </a:defRPr>
      </a:lvl3pPr>
      <a:lvl4pPr marL="1511300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ü"/>
        <a:defRPr sz="1600">
          <a:solidFill>
            <a:srgbClr val="080808"/>
          </a:solidFill>
          <a:latin typeface="+mn-lt"/>
        </a:defRPr>
      </a:lvl4pPr>
      <a:lvl5pPr marL="1874838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5pPr>
      <a:lvl6pPr marL="23320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6pPr>
      <a:lvl7pPr marL="27892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7pPr>
      <a:lvl8pPr marL="32464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8pPr>
      <a:lvl9pPr marL="37036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9AA9734-1880-7E28-96D4-3427206776D8}"/>
              </a:ext>
            </a:extLst>
          </p:cNvPr>
          <p:cNvSpPr/>
          <p:nvPr/>
        </p:nvSpPr>
        <p:spPr>
          <a:xfrm>
            <a:off x="-2417" y="5631644"/>
            <a:ext cx="9679619" cy="1625782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6E75ADA-7B6C-329B-33CF-59D1E32EAD9B}"/>
              </a:ext>
            </a:extLst>
          </p:cNvPr>
          <p:cNvSpPr>
            <a:spLocks noGrp="1"/>
          </p:cNvSpPr>
          <p:nvPr/>
        </p:nvSpPr>
        <p:spPr>
          <a:xfrm>
            <a:off x="2145689" y="5833820"/>
            <a:ext cx="5388821" cy="122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Sebastián </a:t>
            </a:r>
            <a:r>
              <a:rPr kumimoji="0" lang="gl-ES" sz="2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Villarroya</a:t>
            </a:r>
            <a:endParaRPr kumimoji="0" lang="gl-E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>
              <a:defRPr/>
            </a:pPr>
            <a:r>
              <a:rPr lang="gl-ES" sz="1600">
                <a:solidFill>
                  <a:srgbClr val="FFFFFF"/>
                </a:solidFill>
                <a:latin typeface="Arial"/>
                <a:ea typeface="+mn-lt"/>
                <a:cs typeface="Arial"/>
              </a:rPr>
              <a:t>Edificio IA</a:t>
            </a:r>
            <a:endParaRPr lang="gl-ES">
              <a:ea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Despacho: </a:t>
            </a:r>
            <a:r>
              <a:rPr lang="gl-ES" sz="1600">
                <a:solidFill>
                  <a:srgbClr val="FFFFFF"/>
                </a:solidFill>
                <a:latin typeface="Arial"/>
                <a:ea typeface="+mn-lt"/>
                <a:cs typeface="Arial"/>
              </a:rPr>
              <a:t>18</a:t>
            </a: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,  e-mail: s.villarroya@usc.es</a:t>
            </a:r>
            <a:endParaRPr kumimoji="0" lang="gl-E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A7248062-D5EC-5EF3-DCD7-5D2348FD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" y="3733968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90763328-F714-6853-CB73-CDF6B302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47" y="3738731"/>
            <a:ext cx="1771856" cy="791535"/>
          </a:xfrm>
          <a:prstGeom prst="rect">
            <a:avLst/>
          </a:prstGeom>
        </p:spPr>
      </p:pic>
      <p:sp>
        <p:nvSpPr>
          <p:cNvPr id="6" name="Caixa de texto 7">
            <a:extLst>
              <a:ext uri="{FF2B5EF4-FFF2-40B4-BE49-F238E27FC236}">
                <a16:creationId xmlns:a16="http://schemas.microsoft.com/office/drawing/2014/main" id="{6D5465D3-1681-5502-8692-29CE5EE881D5}"/>
              </a:ext>
            </a:extLst>
          </p:cNvPr>
          <p:cNvSpPr txBox="1"/>
          <p:nvPr/>
        </p:nvSpPr>
        <p:spPr>
          <a:xfrm>
            <a:off x="1585182" y="3962168"/>
            <a:ext cx="6071223" cy="11387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>
                <a:solidFill>
                  <a:srgbClr val="001F6E"/>
                </a:solidFill>
                <a:latin typeface="Arial"/>
                <a:cs typeface="Arial"/>
              </a:rPr>
              <a:t>Sistema de Recuperación</a:t>
            </a:r>
            <a:endParaRPr lang="gl-ES">
              <a:ea typeface="+mn-ea"/>
            </a:endParaRPr>
          </a:p>
        </p:txBody>
      </p:sp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946B99DC-C7C6-9E49-E73D-C59D3E7F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5831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22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Almacenam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Almacenamiento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Acceso a los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¡Salida(BX) no tiene porque ocurrir inmediatamente después de Escribir(X)!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>
                <a:solidFill>
                  <a:srgbClr val="003B76"/>
                </a:solidFill>
              </a:rPr>
              <a:t>Ejemplo anterior</a:t>
            </a:r>
            <a:r>
              <a:rPr lang="es-ES" b="0">
                <a:solidFill>
                  <a:srgbClr val="003B76"/>
                </a:solidFill>
              </a:rPr>
              <a:t>: Salida(B1) no se hace inmediatamente después de Escribir(A), se hace cuando se necesita espacio para Leer(K)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el sistema falla después de </a:t>
            </a:r>
            <a:r>
              <a:rPr lang="es-ES" b="0">
                <a:solidFill>
                  <a:srgbClr val="B20000"/>
                </a:solidFill>
              </a:rPr>
              <a:t>Escribir(X)</a:t>
            </a:r>
            <a:r>
              <a:rPr lang="es-ES" b="0">
                <a:solidFill>
                  <a:srgbClr val="003B76"/>
                </a:solidFill>
              </a:rPr>
              <a:t> y antes de </a:t>
            </a:r>
            <a:r>
              <a:rPr lang="es-ES" b="0">
                <a:solidFill>
                  <a:srgbClr val="B20000"/>
                </a:solidFill>
              </a:rPr>
              <a:t>Salida(</a:t>
            </a:r>
            <a:r>
              <a:rPr lang="es-ES" b="0" err="1">
                <a:solidFill>
                  <a:srgbClr val="B20000"/>
                </a:solidFill>
              </a:rPr>
              <a:t>Bx</a:t>
            </a:r>
            <a:r>
              <a:rPr lang="es-ES" b="0">
                <a:solidFill>
                  <a:srgbClr val="B20000"/>
                </a:solidFill>
              </a:rPr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Los datos escritos se pierden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sz="2000">
                <a:solidFill>
                  <a:srgbClr val="003B76"/>
                </a:solidFill>
              </a:rPr>
              <a:t>El sistema tiene que realizar acciones para que los datos escritos por transacciones comprometidas no se pierdan</a:t>
            </a:r>
            <a:r>
              <a:rPr lang="es-ES" sz="2000" b="0">
                <a:solidFill>
                  <a:srgbClr val="003B7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293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Recuperación y atomicidad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Rec. y </a:t>
            </a: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6402374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C00000"/>
                </a:solidFill>
              </a:rPr>
              <a:t>Registro Histórico (RH)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Antes de modificar la BD se añade un registro al RH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RH debe residir en almacenamiento estable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1311275" y="211675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8678" y="1859557"/>
            <a:ext cx="1450912" cy="2523768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A:= A – 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escribir(A);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B:=B+50;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b="0">
                <a:solidFill>
                  <a:srgbClr val="003B76"/>
                </a:solidFill>
                <a:latin typeface="Droid Sans"/>
              </a:rPr>
              <a:t>escribir(B);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5288623" y="1626040"/>
            <a:ext cx="1872208" cy="141577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iniciada&gt;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&lt;T1, A, 200, 150&gt;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&lt;T1, B, 300, 350&gt;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comprometida&gt;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5288623" y="3375925"/>
            <a:ext cx="1872208" cy="141577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iniciada&gt;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&lt;T1, A, 200, 150&gt;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&lt;T1, B, 300, 350&gt;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abortada&gt;</a:t>
            </a:r>
          </a:p>
        </p:txBody>
      </p:sp>
    </p:spTree>
    <p:extLst>
      <p:ext uri="{BB962C8B-B14F-4D97-AF65-F5344CB8AC3E}">
        <p14:creationId xmlns:p14="http://schemas.microsoft.com/office/powerpoint/2010/main" val="1319342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Recuperación y atomicidad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Rec. y </a:t>
            </a: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842534" cy="35283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C00000"/>
                </a:solidFill>
              </a:rPr>
              <a:t>Modificación de la base de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Dos alternativas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Modificación inmediata</a:t>
            </a:r>
            <a:r>
              <a:rPr lang="es-ES" b="0">
                <a:solidFill>
                  <a:srgbClr val="003B76"/>
                </a:solidFill>
              </a:rPr>
              <a:t>: La </a:t>
            </a:r>
            <a:r>
              <a:rPr lang="es-ES" b="0" err="1">
                <a:solidFill>
                  <a:srgbClr val="003B76"/>
                </a:solidFill>
              </a:rPr>
              <a:t>Tx</a:t>
            </a:r>
            <a:r>
              <a:rPr lang="es-ES" b="0">
                <a:solidFill>
                  <a:srgbClr val="003B76"/>
                </a:solidFill>
              </a:rPr>
              <a:t> modifica la BD mientras está activa.</a:t>
            </a:r>
            <a:endParaRPr lang="es-ES">
              <a:solidFill>
                <a:srgbClr val="B2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Modificación diferida</a:t>
            </a:r>
            <a:r>
              <a:rPr lang="es-ES" b="0">
                <a:solidFill>
                  <a:srgbClr val="003B76"/>
                </a:solidFill>
              </a:rPr>
              <a:t>: La </a:t>
            </a:r>
            <a:r>
              <a:rPr lang="es-ES" b="0" err="1">
                <a:solidFill>
                  <a:srgbClr val="003B76"/>
                </a:solidFill>
              </a:rPr>
              <a:t>Tx</a:t>
            </a:r>
            <a:r>
              <a:rPr lang="es-ES" b="0">
                <a:solidFill>
                  <a:srgbClr val="003B76"/>
                </a:solidFill>
              </a:rPr>
              <a:t> no modifica la BD hasta que está comprometida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Tiene sobrecarga: almacenar todos los elementos modificados en parte privada.</a:t>
            </a: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1311275" y="211675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" name="2 Rectángulo"/>
          <p:cNvSpPr/>
          <p:nvPr/>
        </p:nvSpPr>
        <p:spPr bwMode="auto">
          <a:xfrm>
            <a:off x="1670050" y="3700304"/>
            <a:ext cx="1224434" cy="1991266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1742207" y="3789152"/>
            <a:ext cx="1080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A:= A – 50;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700180" y="4251410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escribir(A);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723655" y="4559187"/>
            <a:ext cx="112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B:=B+50;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1700180" y="5061291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escribir(B);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700180" y="5373905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 err="1">
                <a:solidFill>
                  <a:srgbClr val="003B76"/>
                </a:solidFill>
                <a:latin typeface="Droid Sans"/>
              </a:rPr>
              <a:t>commit</a:t>
            </a:r>
            <a:r>
              <a:rPr lang="es-ES" sz="1400" b="0">
                <a:solidFill>
                  <a:srgbClr val="003B76"/>
                </a:solidFill>
                <a:latin typeface="Droid Sans"/>
              </a:rPr>
              <a:t>;</a:t>
            </a:r>
          </a:p>
        </p:txBody>
      </p:sp>
      <p:sp>
        <p:nvSpPr>
          <p:cNvPr id="22" name="21 Disco magnético"/>
          <p:cNvSpPr/>
          <p:nvPr/>
        </p:nvSpPr>
        <p:spPr bwMode="auto">
          <a:xfrm>
            <a:off x="5270748" y="4407001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200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300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5" name="24 Rectángulo"/>
          <p:cNvSpPr/>
          <p:nvPr/>
        </p:nvSpPr>
        <p:spPr bwMode="auto">
          <a:xfrm>
            <a:off x="3398540" y="4107394"/>
            <a:ext cx="1821936" cy="1382103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398540" y="4196242"/>
            <a:ext cx="1368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iniciada&gt;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3398540" y="4494739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A; 200, 150&gt;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398540" y="4802516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B; 300, 350&gt;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3398540" y="5090548"/>
            <a:ext cx="1821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comprometida&gt;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40749" y="3708054"/>
            <a:ext cx="2127405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err="1">
                <a:solidFill>
                  <a:srgbClr val="B20000"/>
                </a:solidFill>
              </a:rPr>
              <a:t>Mod</a:t>
            </a:r>
            <a:r>
              <a:rPr lang="es-ES">
                <a:solidFill>
                  <a:srgbClr val="B20000"/>
                </a:solidFill>
              </a:rPr>
              <a:t>. Inmediata</a:t>
            </a:r>
          </a:p>
        </p:txBody>
      </p:sp>
      <p:sp>
        <p:nvSpPr>
          <p:cNvPr id="32" name="31 Disco magnético"/>
          <p:cNvSpPr/>
          <p:nvPr/>
        </p:nvSpPr>
        <p:spPr bwMode="auto">
          <a:xfrm>
            <a:off x="8432132" y="4407001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200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300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3" name="32 Rectángulo"/>
          <p:cNvSpPr/>
          <p:nvPr/>
        </p:nvSpPr>
        <p:spPr bwMode="auto">
          <a:xfrm>
            <a:off x="6559924" y="4107394"/>
            <a:ext cx="1821936" cy="1514875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559924" y="4196242"/>
            <a:ext cx="1368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iniciada&gt;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6559924" y="4442476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A; 150&gt;</a:t>
            </a:r>
          </a:p>
        </p:txBody>
      </p:sp>
      <p:sp>
        <p:nvSpPr>
          <p:cNvPr id="36" name="35 Rectángulo"/>
          <p:cNvSpPr/>
          <p:nvPr/>
        </p:nvSpPr>
        <p:spPr>
          <a:xfrm>
            <a:off x="6559924" y="4730508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B; 350&gt;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6559924" y="5070803"/>
            <a:ext cx="20162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comprometida&gt;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512339" y="3722980"/>
            <a:ext cx="164660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>
                <a:solidFill>
                  <a:srgbClr val="B20000"/>
                </a:solidFill>
              </a:rPr>
              <a:t>Mod</a:t>
            </a:r>
            <a:r>
              <a:rPr lang="es-ES">
                <a:solidFill>
                  <a:srgbClr val="B20000"/>
                </a:solidFill>
              </a:rPr>
              <a:t>. Diferida</a:t>
            </a:r>
          </a:p>
        </p:txBody>
      </p:sp>
      <p:sp>
        <p:nvSpPr>
          <p:cNvPr id="39" name="38 Disco magnético"/>
          <p:cNvSpPr/>
          <p:nvPr/>
        </p:nvSpPr>
        <p:spPr bwMode="auto">
          <a:xfrm>
            <a:off x="5282663" y="4407001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150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300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0" name="39 Disco magnético"/>
          <p:cNvSpPr/>
          <p:nvPr/>
        </p:nvSpPr>
        <p:spPr bwMode="auto">
          <a:xfrm>
            <a:off x="5292484" y="4407001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150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350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1" name="40 Disco magnético"/>
          <p:cNvSpPr/>
          <p:nvPr/>
        </p:nvSpPr>
        <p:spPr bwMode="auto">
          <a:xfrm>
            <a:off x="8432473" y="4395426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150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350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1665155" y="3372522"/>
            <a:ext cx="453970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93583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4" grpId="0"/>
      <p:bldP spid="5" grpId="0"/>
      <p:bldP spid="19" grpId="0"/>
      <p:bldP spid="20" grpId="0"/>
      <p:bldP spid="22" grpId="0" animBg="1"/>
      <p:bldP spid="25" grpId="0" animBg="1"/>
      <p:bldP spid="26" grpId="0"/>
      <p:bldP spid="27" grpId="0"/>
      <p:bldP spid="29" grpId="0"/>
      <p:bldP spid="30" grpId="0"/>
      <p:bldP spid="6" grpId="0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Recuperación y atomicidad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Rec. y </a:t>
            </a: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842534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C00000"/>
                </a:solidFill>
              </a:rPr>
              <a:t>Modificación de la base de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Operaciones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Deshacer</a:t>
            </a:r>
            <a:r>
              <a:rPr lang="es-ES" b="0">
                <a:solidFill>
                  <a:srgbClr val="003B76"/>
                </a:solidFill>
              </a:rPr>
              <a:t>: Utilizar el RH para reestablecer el valor anterior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Rehacer</a:t>
            </a:r>
            <a:r>
              <a:rPr lang="es-ES" b="0">
                <a:solidFill>
                  <a:srgbClr val="003B76"/>
                </a:solidFill>
              </a:rPr>
              <a:t>: Utilizar el RH para establecer el valor nuevo</a:t>
            </a: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1311275" y="211675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10 Rectángulo"/>
          <p:cNvSpPr/>
          <p:nvPr/>
        </p:nvSpPr>
        <p:spPr bwMode="auto">
          <a:xfrm>
            <a:off x="1522220" y="3322223"/>
            <a:ext cx="1224434" cy="1271186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594377" y="3411071"/>
            <a:ext cx="1080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A:= A – 50;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1552350" y="3873329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escribir(A);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575825" y="4181106"/>
            <a:ext cx="11232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FF0000"/>
                </a:solidFill>
                <a:latin typeface="Droid Sans"/>
              </a:rPr>
              <a:t>Fallo</a:t>
            </a:r>
          </a:p>
        </p:txBody>
      </p:sp>
      <p:sp>
        <p:nvSpPr>
          <p:cNvPr id="21" name="20 Rectángulo"/>
          <p:cNvSpPr/>
          <p:nvPr/>
        </p:nvSpPr>
        <p:spPr bwMode="auto">
          <a:xfrm>
            <a:off x="2822476" y="3322223"/>
            <a:ext cx="1821936" cy="1271186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2822476" y="3369273"/>
            <a:ext cx="1368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iniciada&gt;</a:t>
            </a:r>
          </a:p>
        </p:txBody>
      </p:sp>
      <p:sp>
        <p:nvSpPr>
          <p:cNvPr id="23" name="22 Rectángulo"/>
          <p:cNvSpPr/>
          <p:nvPr/>
        </p:nvSpPr>
        <p:spPr>
          <a:xfrm>
            <a:off x="2822476" y="3657305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A; 200, 150&gt;</a:t>
            </a:r>
          </a:p>
        </p:txBody>
      </p:sp>
      <p:sp>
        <p:nvSpPr>
          <p:cNvPr id="26" name="25 CuadroTexto"/>
          <p:cNvSpPr txBox="1"/>
          <p:nvPr/>
        </p:nvSpPr>
        <p:spPr>
          <a:xfrm rot="17988970">
            <a:off x="3700976" y="4188170"/>
            <a:ext cx="1368152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B20000"/>
                </a:solidFill>
              </a:rPr>
              <a:t>Deshacer</a:t>
            </a:r>
          </a:p>
        </p:txBody>
      </p:sp>
      <p:sp>
        <p:nvSpPr>
          <p:cNvPr id="34" name="33 Disco magnético"/>
          <p:cNvSpPr/>
          <p:nvPr/>
        </p:nvSpPr>
        <p:spPr bwMode="auto">
          <a:xfrm>
            <a:off x="3185283" y="4938657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150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300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517325" y="2994441"/>
            <a:ext cx="453970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T1</a:t>
            </a:r>
          </a:p>
        </p:txBody>
      </p:sp>
      <p:sp>
        <p:nvSpPr>
          <p:cNvPr id="39" name="38 Rectángulo"/>
          <p:cNvSpPr/>
          <p:nvPr/>
        </p:nvSpPr>
        <p:spPr bwMode="auto">
          <a:xfrm>
            <a:off x="5056381" y="3333718"/>
            <a:ext cx="1224434" cy="1991266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5128538" y="3422566"/>
            <a:ext cx="1080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leer(A);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A:= A – 50;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5086511" y="3884824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escribir(A);</a:t>
            </a:r>
          </a:p>
        </p:txBody>
      </p:sp>
      <p:sp>
        <p:nvSpPr>
          <p:cNvPr id="42" name="41 Rectángulo"/>
          <p:cNvSpPr/>
          <p:nvPr/>
        </p:nvSpPr>
        <p:spPr>
          <a:xfrm>
            <a:off x="5109986" y="4192601"/>
            <a:ext cx="11232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leer(B);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B:=B+50;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5086511" y="4694705"/>
            <a:ext cx="1050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escribir(B);</a:t>
            </a:r>
          </a:p>
        </p:txBody>
      </p:sp>
      <p:sp>
        <p:nvSpPr>
          <p:cNvPr id="44" name="43 Rectángulo"/>
          <p:cNvSpPr/>
          <p:nvPr/>
        </p:nvSpPr>
        <p:spPr>
          <a:xfrm>
            <a:off x="5086511" y="4938657"/>
            <a:ext cx="8114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 err="1">
                <a:solidFill>
                  <a:srgbClr val="003B76"/>
                </a:solidFill>
                <a:latin typeface="Droid Sans"/>
              </a:rPr>
              <a:t>commit</a:t>
            </a:r>
            <a:r>
              <a:rPr lang="es-ES" sz="1400" b="0">
                <a:solidFill>
                  <a:srgbClr val="003B76"/>
                </a:solidFill>
                <a:latin typeface="Droid Sans"/>
              </a:rPr>
              <a:t>;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5051486" y="3005936"/>
            <a:ext cx="453970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T1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2822476" y="3945337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abortada&gt;</a:t>
            </a:r>
          </a:p>
        </p:txBody>
      </p:sp>
      <p:sp>
        <p:nvSpPr>
          <p:cNvPr id="47" name="46 Disco magnético"/>
          <p:cNvSpPr/>
          <p:nvPr/>
        </p:nvSpPr>
        <p:spPr bwMode="auto">
          <a:xfrm>
            <a:off x="3191398" y="4927083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200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300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48" name="AutoShape 33"/>
          <p:cNvSpPr>
            <a:spLocks noChangeArrowheads="1"/>
          </p:cNvSpPr>
          <p:nvPr/>
        </p:nvSpPr>
        <p:spPr bwMode="auto">
          <a:xfrm rot="7189555">
            <a:off x="3454715" y="4289903"/>
            <a:ext cx="1094876" cy="2321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9" name="48 Rectángulo"/>
          <p:cNvSpPr/>
          <p:nvPr/>
        </p:nvSpPr>
        <p:spPr bwMode="auto">
          <a:xfrm>
            <a:off x="6422876" y="3336165"/>
            <a:ext cx="1821936" cy="1382103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0" name="49 Rectángulo"/>
          <p:cNvSpPr/>
          <p:nvPr/>
        </p:nvSpPr>
        <p:spPr>
          <a:xfrm>
            <a:off x="6422876" y="3425013"/>
            <a:ext cx="13684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iniciada&gt;</a:t>
            </a:r>
          </a:p>
        </p:txBody>
      </p:sp>
      <p:sp>
        <p:nvSpPr>
          <p:cNvPr id="51" name="50 Rectángulo"/>
          <p:cNvSpPr/>
          <p:nvPr/>
        </p:nvSpPr>
        <p:spPr>
          <a:xfrm>
            <a:off x="6422876" y="3723510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A; 200, 150&gt;</a:t>
            </a:r>
          </a:p>
        </p:txBody>
      </p:sp>
      <p:sp>
        <p:nvSpPr>
          <p:cNvPr id="52" name="51 Rectángulo"/>
          <p:cNvSpPr/>
          <p:nvPr/>
        </p:nvSpPr>
        <p:spPr>
          <a:xfrm>
            <a:off x="6422876" y="4031287"/>
            <a:ext cx="1605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B; 300, 350&gt;</a:t>
            </a:r>
          </a:p>
        </p:txBody>
      </p:sp>
      <p:sp>
        <p:nvSpPr>
          <p:cNvPr id="53" name="52 Rectángulo"/>
          <p:cNvSpPr/>
          <p:nvPr/>
        </p:nvSpPr>
        <p:spPr>
          <a:xfrm>
            <a:off x="6422876" y="4319319"/>
            <a:ext cx="1821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&lt;T1 comprometida&gt;</a:t>
            </a:r>
          </a:p>
        </p:txBody>
      </p:sp>
      <p:sp>
        <p:nvSpPr>
          <p:cNvPr id="54" name="53 Disco magnético"/>
          <p:cNvSpPr/>
          <p:nvPr/>
        </p:nvSpPr>
        <p:spPr bwMode="auto">
          <a:xfrm>
            <a:off x="8316820" y="5002482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200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300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5" name="54 Disco magnético"/>
          <p:cNvSpPr/>
          <p:nvPr/>
        </p:nvSpPr>
        <p:spPr bwMode="auto">
          <a:xfrm>
            <a:off x="8309550" y="5003319"/>
            <a:ext cx="113039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effectLst/>
              </a:rPr>
              <a:t>A = 150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/>
              <a:t>B = 350</a:t>
            </a:r>
            <a:endParaRPr kumimoji="0" lang="es-E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6" name="55 Rectángulo"/>
          <p:cNvSpPr/>
          <p:nvPr/>
        </p:nvSpPr>
        <p:spPr bwMode="auto">
          <a:xfrm>
            <a:off x="8367117" y="3723510"/>
            <a:ext cx="1206082" cy="682482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7" name="56 CuadroTexto"/>
          <p:cNvSpPr txBox="1"/>
          <p:nvPr/>
        </p:nvSpPr>
        <p:spPr>
          <a:xfrm>
            <a:off x="8493105" y="3100223"/>
            <a:ext cx="954107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err="1"/>
              <a:t>Mem</a:t>
            </a:r>
            <a:endParaRPr lang="es-ES"/>
          </a:p>
          <a:p>
            <a:r>
              <a:rPr lang="en-US" err="1"/>
              <a:t>Interm</a:t>
            </a:r>
            <a:r>
              <a:rPr lang="en-US"/>
              <a:t>.</a:t>
            </a:r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8367117" y="3732484"/>
            <a:ext cx="1206082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0"/>
              <a:t>A = 150</a:t>
            </a:r>
          </a:p>
          <a:p>
            <a:pPr algn="ctr"/>
            <a:r>
              <a:rPr lang="es-ES" b="0"/>
              <a:t>B = 350</a:t>
            </a:r>
            <a:endParaRPr lang="es-ES"/>
          </a:p>
        </p:txBody>
      </p:sp>
      <p:sp>
        <p:nvSpPr>
          <p:cNvPr id="58" name="57 CuadroTexto"/>
          <p:cNvSpPr txBox="1"/>
          <p:nvPr/>
        </p:nvSpPr>
        <p:spPr>
          <a:xfrm>
            <a:off x="8498388" y="4694705"/>
            <a:ext cx="81304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Disco</a:t>
            </a:r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983236" y="4390486"/>
            <a:ext cx="72327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Fallo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59" name="58 Rectángulo"/>
          <p:cNvSpPr/>
          <p:nvPr/>
        </p:nvSpPr>
        <p:spPr bwMode="auto">
          <a:xfrm>
            <a:off x="8380195" y="3720634"/>
            <a:ext cx="1206082" cy="682482"/>
          </a:xfrm>
          <a:prstGeom prst="rect">
            <a:avLst/>
          </a:prstGeom>
          <a:solidFill>
            <a:srgbClr val="FFC1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0" name="59 Rectángulo"/>
          <p:cNvSpPr/>
          <p:nvPr/>
        </p:nvSpPr>
        <p:spPr>
          <a:xfrm>
            <a:off x="8367117" y="3745600"/>
            <a:ext cx="1206082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0"/>
              <a:t>A = 150</a:t>
            </a:r>
          </a:p>
          <a:p>
            <a:pPr algn="ctr"/>
            <a:r>
              <a:rPr lang="es-ES" b="0"/>
              <a:t>B = 350</a:t>
            </a:r>
            <a:endParaRPr lang="es-ES"/>
          </a:p>
        </p:txBody>
      </p:sp>
      <p:sp>
        <p:nvSpPr>
          <p:cNvPr id="61" name="AutoShape 33"/>
          <p:cNvSpPr>
            <a:spLocks noChangeArrowheads="1"/>
          </p:cNvSpPr>
          <p:nvPr/>
        </p:nvSpPr>
        <p:spPr bwMode="auto">
          <a:xfrm>
            <a:off x="7784825" y="3945786"/>
            <a:ext cx="708280" cy="2321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7570186" y="3508790"/>
            <a:ext cx="1137557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rgbClr val="B20000"/>
                </a:solidFill>
              </a:rPr>
              <a:t>Rehacer</a:t>
            </a:r>
          </a:p>
        </p:txBody>
      </p:sp>
    </p:spTree>
    <p:extLst>
      <p:ext uri="{BB962C8B-B14F-4D97-AF65-F5344CB8AC3E}">
        <p14:creationId xmlns:p14="http://schemas.microsoft.com/office/powerpoint/2010/main" val="1112225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21" grpId="0" animBg="1"/>
      <p:bldP spid="22" grpId="0"/>
      <p:bldP spid="23" grpId="0"/>
      <p:bldP spid="26" grpId="0"/>
      <p:bldP spid="34" grpId="0" animBg="1"/>
      <p:bldP spid="37" grpId="0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/>
      <p:bldP spid="2" grpId="0"/>
      <p:bldP spid="58" grpId="0"/>
      <p:bldP spid="3" grpId="0"/>
      <p:bldP spid="59" grpId="0" animBg="1"/>
      <p:bldP spid="60" grpId="0"/>
      <p:bldP spid="61" grpId="0" animBg="1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6066"/>
              </p:ext>
            </p:extLst>
          </p:nvPr>
        </p:nvGraphicFramePr>
        <p:xfrm>
          <a:off x="4376077" y="3989395"/>
          <a:ext cx="226282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BD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B050"/>
                          </a:solidFill>
                          <a:latin typeface="Droid Sans"/>
                        </a:rPr>
                        <a:t>&lt;T0</a:t>
                      </a:r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A, 100, 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B, 200, 250&gt;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 comprometida&gt;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&lt;T7, C, 300, 200&gt;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A=50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B=250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C=200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Recuperación y atomicidad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Rec. y </a:t>
            </a:r>
            <a:r>
              <a:rPr lang="es-ES" altLang="es-ES" sz="1400" err="1">
                <a:solidFill>
                  <a:srgbClr val="003B76"/>
                </a:solidFill>
              </a:rPr>
              <a:t>atom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C00000"/>
                </a:solidFill>
              </a:rPr>
              <a:t>Uso del RH para deshacer y rehacer transacciones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Ejemplo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  <a:latin typeface="Droid Sans"/>
            </a:endParaRP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1311275" y="211675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84065"/>
              </p:ext>
            </p:extLst>
          </p:nvPr>
        </p:nvGraphicFramePr>
        <p:xfrm>
          <a:off x="7647012" y="964729"/>
          <a:ext cx="192151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T0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T7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leer(A);</a:t>
                      </a:r>
                    </a:p>
                    <a:p>
                      <a:r>
                        <a:rPr lang="es-ES" sz="12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A:=A-50;</a:t>
                      </a:r>
                    </a:p>
                    <a:p>
                      <a:r>
                        <a:rPr lang="es-ES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escribir(A);</a:t>
                      </a:r>
                    </a:p>
                    <a:p>
                      <a:r>
                        <a:rPr lang="es-ES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leer(B);</a:t>
                      </a:r>
                    </a:p>
                    <a:p>
                      <a:r>
                        <a:rPr lang="es-ES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B:=B+50</a:t>
                      </a:r>
                    </a:p>
                    <a:p>
                      <a:r>
                        <a:rPr lang="es-ES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escribir(B)</a:t>
                      </a:r>
                    </a:p>
                    <a:p>
                      <a:r>
                        <a:rPr lang="es-ES" sz="1200" b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200" b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;</a:t>
                      </a:r>
                      <a:endParaRPr lang="es-ES" sz="1200" b="0">
                        <a:solidFill>
                          <a:srgbClr val="FF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leer(C)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C:=C-100</a:t>
                      </a:r>
                    </a:p>
                    <a:p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escribir(C)</a:t>
                      </a:r>
                    </a:p>
                    <a:p>
                      <a:r>
                        <a:rPr lang="es-ES" sz="1200" err="1">
                          <a:solidFill>
                            <a:srgbClr val="B2000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200">
                          <a:solidFill>
                            <a:srgbClr val="B20000"/>
                          </a:solidFill>
                          <a:latin typeface="Droid Sans"/>
                        </a:rPr>
                        <a:t>;</a:t>
                      </a:r>
                    </a:p>
                    <a:p>
                      <a:endParaRPr lang="es-ES" sz="1200">
                        <a:solidFill>
                          <a:srgbClr val="B2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47741"/>
              </p:ext>
            </p:extLst>
          </p:nvPr>
        </p:nvGraphicFramePr>
        <p:xfrm>
          <a:off x="7040373" y="3989395"/>
          <a:ext cx="2262823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BD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B050"/>
                          </a:solidFill>
                          <a:latin typeface="Droid Sans"/>
                        </a:rPr>
                        <a:t>&lt;T0</a:t>
                      </a:r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A, 100, 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B, 200, 250&gt;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 comprometida&gt;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&lt;T7, C, 300, 200&gt;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 comprometida&gt;</a:t>
                      </a:r>
                      <a:endParaRPr lang="es-ES" sz="1200">
                        <a:solidFill>
                          <a:srgbClr val="00B05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A=50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B=250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C=200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1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34792"/>
              </p:ext>
            </p:extLst>
          </p:nvPr>
        </p:nvGraphicFramePr>
        <p:xfrm>
          <a:off x="1639773" y="3989395"/>
          <a:ext cx="2262823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BD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B050"/>
                          </a:solidFill>
                          <a:latin typeface="Droid Sans"/>
                        </a:rPr>
                        <a:t>&lt;T0</a:t>
                      </a:r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A, 100, 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B, 200, 250&gt;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A=50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14 Rectángulo"/>
          <p:cNvSpPr/>
          <p:nvPr/>
        </p:nvSpPr>
        <p:spPr>
          <a:xfrm>
            <a:off x="2102396" y="3610140"/>
            <a:ext cx="122413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Caso 1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4910708" y="3610140"/>
            <a:ext cx="122413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Caso 2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7575004" y="3610140"/>
            <a:ext cx="122413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Caso 3</a:t>
            </a:r>
          </a:p>
        </p:txBody>
      </p:sp>
      <p:graphicFrame>
        <p:nvGraphicFramePr>
          <p:cNvPr id="21" name="2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34955"/>
              </p:ext>
            </p:extLst>
          </p:nvPr>
        </p:nvGraphicFramePr>
        <p:xfrm>
          <a:off x="1643304" y="3994173"/>
          <a:ext cx="2262823" cy="2115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2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BD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631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B050"/>
                          </a:solidFill>
                          <a:latin typeface="Droid Sans"/>
                        </a:rPr>
                        <a:t>&lt;T0</a:t>
                      </a:r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A, 100, 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B, 200, 250&gt;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B, 200&gt;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A, 100&gt;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 abortada&gt;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A=50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B=200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A=100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21 Llamada de nube"/>
          <p:cNvSpPr/>
          <p:nvPr/>
        </p:nvSpPr>
        <p:spPr bwMode="auto">
          <a:xfrm>
            <a:off x="1814364" y="2112886"/>
            <a:ext cx="2376264" cy="923454"/>
          </a:xfrm>
          <a:prstGeom prst="cloudCallout">
            <a:avLst>
              <a:gd name="adj1" fmla="val -10532"/>
              <a:gd name="adj2" fmla="val 102102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deshacer(T0)</a:t>
            </a:r>
            <a:endParaRPr kumimoji="0" lang="es-ES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</a:endParaRPr>
          </a:p>
        </p:txBody>
      </p:sp>
      <p:sp>
        <p:nvSpPr>
          <p:cNvPr id="23" name="22 Llamada de nube"/>
          <p:cNvSpPr/>
          <p:nvPr/>
        </p:nvSpPr>
        <p:spPr bwMode="auto">
          <a:xfrm>
            <a:off x="3158551" y="4637137"/>
            <a:ext cx="2376264" cy="923454"/>
          </a:xfrm>
          <a:prstGeom prst="cloudCallout">
            <a:avLst>
              <a:gd name="adj1" fmla="val -67035"/>
              <a:gd name="adj2" fmla="val 24391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B20000"/>
                </a:solidFill>
                <a:effectLst/>
              </a:rPr>
              <a:t>Registro</a:t>
            </a:r>
            <a:b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B20000"/>
                </a:solidFill>
                <a:effectLst/>
              </a:rPr>
            </a:br>
            <a:r>
              <a:rPr kumimoji="0" lang="es-ES" sz="1400" b="0" i="0" u="none" strike="noStrike" cap="none" normalizeH="0" baseline="0">
                <a:ln>
                  <a:noFill/>
                </a:ln>
                <a:solidFill>
                  <a:srgbClr val="B20000"/>
                </a:solidFill>
                <a:effectLst/>
              </a:rPr>
              <a:t> </a:t>
            </a:r>
            <a:r>
              <a:rPr kumimoji="0" lang="es-ES" sz="1400" i="0" u="none" strike="noStrike" cap="none" normalizeH="0" baseline="0">
                <a:ln>
                  <a:noFill/>
                </a:ln>
                <a:solidFill>
                  <a:srgbClr val="B20000"/>
                </a:solidFill>
                <a:effectLst/>
              </a:rPr>
              <a:t>solo-rehacer</a:t>
            </a:r>
          </a:p>
        </p:txBody>
      </p: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80028"/>
              </p:ext>
            </p:extLst>
          </p:nvPr>
        </p:nvGraphicFramePr>
        <p:xfrm>
          <a:off x="4381129" y="3986760"/>
          <a:ext cx="2262823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solidFill>
                            <a:srgbClr val="B20000"/>
                          </a:solidFill>
                          <a:latin typeface="Droid Sans"/>
                        </a:rPr>
                        <a:t>BD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>
                          <a:solidFill>
                            <a:srgbClr val="00B050"/>
                          </a:solidFill>
                          <a:latin typeface="Droid Sans"/>
                        </a:rPr>
                        <a:t>&lt;T0</a:t>
                      </a:r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A, 100, 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&lt;T0, B, 200, 250&gt;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&lt;T0 comprometida&gt;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 iniciada&gt;</a:t>
                      </a: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&lt;T7, C, 300, 200&gt;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&lt;T7, C, 300&gt;</a:t>
                      </a:r>
                    </a:p>
                    <a:p>
                      <a:endParaRPr lang="es-ES" sz="1200" baseline="0">
                        <a:solidFill>
                          <a:srgbClr val="00B050"/>
                        </a:solidFill>
                        <a:latin typeface="Droid Sans"/>
                      </a:endParaRPr>
                    </a:p>
                    <a:p>
                      <a:r>
                        <a:rPr lang="es-ES" sz="1200" baseline="0">
                          <a:solidFill>
                            <a:srgbClr val="00B050"/>
                          </a:solidFill>
                          <a:latin typeface="Droid Sans"/>
                        </a:rPr>
                        <a:t>&lt;T7 abortada&gt;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A=50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B=250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C=200</a:t>
                      </a:r>
                    </a:p>
                    <a:p>
                      <a:endParaRPr lang="es-ES" sz="1200">
                        <a:solidFill>
                          <a:srgbClr val="000000"/>
                        </a:solidFill>
                        <a:latin typeface="Droid Sans"/>
                      </a:endParaRPr>
                    </a:p>
                    <a:p>
                      <a:r>
                        <a:rPr lang="es-ES" sz="1200">
                          <a:solidFill>
                            <a:srgbClr val="000000"/>
                          </a:solidFill>
                          <a:latin typeface="Droid Sans"/>
                        </a:rPr>
                        <a:t>C=300</a:t>
                      </a: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24 Llamada de nube"/>
          <p:cNvSpPr/>
          <p:nvPr/>
        </p:nvSpPr>
        <p:spPr bwMode="auto">
          <a:xfrm>
            <a:off x="4190628" y="1900833"/>
            <a:ext cx="2376264" cy="923454"/>
          </a:xfrm>
          <a:prstGeom prst="cloudCallout">
            <a:avLst>
              <a:gd name="adj1" fmla="val 184"/>
              <a:gd name="adj2" fmla="val 129677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rehacer(T0)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deshacer(T7)</a:t>
            </a:r>
          </a:p>
        </p:txBody>
      </p:sp>
      <p:sp>
        <p:nvSpPr>
          <p:cNvPr id="26" name="25 Llamada de nube"/>
          <p:cNvSpPr/>
          <p:nvPr/>
        </p:nvSpPr>
        <p:spPr bwMode="auto">
          <a:xfrm>
            <a:off x="5990828" y="2739304"/>
            <a:ext cx="2376264" cy="923454"/>
          </a:xfrm>
          <a:prstGeom prst="cloudCallout">
            <a:avLst>
              <a:gd name="adj1" fmla="val 17232"/>
              <a:gd name="adj2" fmla="val 61993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rehacer(T0)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rehacer(T7)</a:t>
            </a:r>
          </a:p>
        </p:txBody>
      </p:sp>
      <p:sp>
        <p:nvSpPr>
          <p:cNvPr id="27" name="AutoShape 33"/>
          <p:cNvSpPr>
            <a:spLocks noChangeArrowheads="1"/>
          </p:cNvSpPr>
          <p:nvPr/>
        </p:nvSpPr>
        <p:spPr bwMode="auto">
          <a:xfrm>
            <a:off x="7184274" y="2393136"/>
            <a:ext cx="612068" cy="19044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AutoShape 33"/>
          <p:cNvSpPr>
            <a:spLocks noChangeArrowheads="1"/>
          </p:cNvSpPr>
          <p:nvPr/>
        </p:nvSpPr>
        <p:spPr bwMode="auto">
          <a:xfrm>
            <a:off x="8187072" y="3124969"/>
            <a:ext cx="612068" cy="19044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8187072" y="3403656"/>
            <a:ext cx="612068" cy="19044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2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Algoritmo de recuperación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Rec. y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59678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Alg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recuper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1311275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14 Marcador de texto">
            <a:extLst>
              <a:ext uri="{FF2B5EF4-FFF2-40B4-BE49-F238E27FC236}">
                <a16:creationId xmlns:a16="http://schemas.microsoft.com/office/drawing/2014/main" id="{5E04D9E1-4ADF-631D-B20E-909B3C0B5911}"/>
              </a:ext>
            </a:extLst>
          </p:cNvPr>
          <p:cNvSpPr txBox="1">
            <a:spLocks/>
          </p:cNvSpPr>
          <p:nvPr/>
        </p:nvSpPr>
        <p:spPr>
          <a:xfrm>
            <a:off x="1604678" y="964729"/>
            <a:ext cx="7842534" cy="35283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0000"/>
                </a:solidFill>
              </a:rPr>
              <a:t>¿Qué debemos hacer?</a:t>
            </a:r>
            <a:endParaRPr lang="gl-ES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0000"/>
                </a:solidFill>
              </a:rPr>
              <a:t>Estado RH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0000"/>
                </a:solidFill>
              </a:rPr>
              <a:t>Estado BD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</p:txBody>
      </p:sp>
      <p:graphicFrame>
        <p:nvGraphicFramePr>
          <p:cNvPr id="8" name="29 Tabla">
            <a:extLst>
              <a:ext uri="{FF2B5EF4-FFF2-40B4-BE49-F238E27FC236}">
                <a16:creationId xmlns:a16="http://schemas.microsoft.com/office/drawing/2014/main" id="{FB5EFD04-93F4-9972-F43E-45FE76ED0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75330"/>
              </p:ext>
            </p:extLst>
          </p:nvPr>
        </p:nvGraphicFramePr>
        <p:xfrm>
          <a:off x="4838848" y="1071805"/>
          <a:ext cx="2882725" cy="459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16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68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A1, 5000, 4500&gt;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A3, 2000, 1900&gt;      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A2, 3000, 3500&gt;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A1, 4500, 4400&gt;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A4, 1500, 1600&gt;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A3, 1900, 2000&gt;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A2, 3500, 3400&gt;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A4, 1600, 1500&gt;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A5, 4000, 4100&gt;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1" i="0" u="none" strike="noStrike" baseline="0" noProof="0" dirty="0">
                          <a:solidFill>
                            <a:srgbClr val="FF0000"/>
                          </a:solidFill>
                          <a:latin typeface="Droid Sans"/>
                        </a:rPr>
                        <a:t>FALLO T2      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s-ES" sz="1600" b="0" i="0" u="none" strike="noStrike" baseline="0" noProof="0" dirty="0">
                        <a:solidFill>
                          <a:srgbClr val="00B05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34153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6281-6C92-9A1A-B320-C08A1C23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>
            <a:extLst>
              <a:ext uri="{FF2B5EF4-FFF2-40B4-BE49-F238E27FC236}">
                <a16:creationId xmlns:a16="http://schemas.microsoft.com/office/drawing/2014/main" id="{521C68D7-BC90-8224-2DCE-F7A009D0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>
            <a:extLst>
              <a:ext uri="{FF2B5EF4-FFF2-40B4-BE49-F238E27FC236}">
                <a16:creationId xmlns:a16="http://schemas.microsoft.com/office/drawing/2014/main" id="{FDD44D32-A483-5719-33A4-5E3978F97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>
            <a:extLst>
              <a:ext uri="{FF2B5EF4-FFF2-40B4-BE49-F238E27FC236}">
                <a16:creationId xmlns:a16="http://schemas.microsoft.com/office/drawing/2014/main" id="{F3488D76-4311-38BA-360F-135DF132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Algoritmo de recuperación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0BDAC765-321B-CB93-6A1F-B43D14C8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Rec. y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9473B912-9466-142F-E755-68613E709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20913"/>
            <a:ext cx="159678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Alg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recuper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4E9767A1-8117-A52D-FA27-D4F893DBD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10" name="AutoShape 33">
            <a:extLst>
              <a:ext uri="{FF2B5EF4-FFF2-40B4-BE49-F238E27FC236}">
                <a16:creationId xmlns:a16="http://schemas.microsoft.com/office/drawing/2014/main" id="{A5422207-7958-3B8B-7182-5AE17FBD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" name="14 Marcador de texto">
            <a:extLst>
              <a:ext uri="{FF2B5EF4-FFF2-40B4-BE49-F238E27FC236}">
                <a16:creationId xmlns:a16="http://schemas.microsoft.com/office/drawing/2014/main" id="{B1C30243-9FCD-0E80-E53E-2866CBDE6D65}"/>
              </a:ext>
            </a:extLst>
          </p:cNvPr>
          <p:cNvSpPr txBox="1">
            <a:spLocks/>
          </p:cNvSpPr>
          <p:nvPr/>
        </p:nvSpPr>
        <p:spPr>
          <a:xfrm>
            <a:off x="1604678" y="964729"/>
            <a:ext cx="7842534" cy="35283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0000"/>
                </a:solidFill>
              </a:rPr>
              <a:t>¿Qué debemos hacer?</a:t>
            </a:r>
            <a:endParaRPr lang="gl-ES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0000"/>
                </a:solidFill>
              </a:rPr>
              <a:t>Estado RH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0000"/>
                </a:solidFill>
              </a:rPr>
              <a:t>Estado BD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 dirty="0">
              <a:solidFill>
                <a:srgbClr val="003B76"/>
              </a:solidFill>
            </a:endParaRPr>
          </a:p>
        </p:txBody>
      </p:sp>
      <p:graphicFrame>
        <p:nvGraphicFramePr>
          <p:cNvPr id="8" name="29 Tabla">
            <a:extLst>
              <a:ext uri="{FF2B5EF4-FFF2-40B4-BE49-F238E27FC236}">
                <a16:creationId xmlns:a16="http://schemas.microsoft.com/office/drawing/2014/main" id="{6F03C66C-CE63-C1F1-ACC2-A3FD36E9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82397"/>
              </p:ext>
            </p:extLst>
          </p:nvPr>
        </p:nvGraphicFramePr>
        <p:xfrm>
          <a:off x="4838848" y="1071805"/>
          <a:ext cx="2882725" cy="459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16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68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A1, 5000, 4500&gt;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A3, 2000, 1900&gt;      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A2, 3000, 3500&gt;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A1, 4500, 4400&gt;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A4, 1500, 1600&gt;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A3, 1900, 2000&gt;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A2, 3500, 3400&gt;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A4, 1600, 1500&gt;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A5, 4000, 4100&gt;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1" i="0" u="none" strike="noStrike" baseline="0" noProof="0" dirty="0">
                          <a:solidFill>
                            <a:srgbClr val="FF0000"/>
                          </a:solidFill>
                          <a:latin typeface="Droid Sans"/>
                        </a:rPr>
                        <a:t>FALLO SISTEMA      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s-ES" sz="1600" b="0" i="0" u="none" strike="noStrike" baseline="0" noProof="0" dirty="0">
                        <a:solidFill>
                          <a:srgbClr val="00B05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677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24E35-4A98-DD15-A100-1A38B5ED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>
            <a:extLst>
              <a:ext uri="{FF2B5EF4-FFF2-40B4-BE49-F238E27FC236}">
                <a16:creationId xmlns:a16="http://schemas.microsoft.com/office/drawing/2014/main" id="{5ED3D177-3CEA-D9B9-D13A-6835E7D25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>
            <a:extLst>
              <a:ext uri="{FF2B5EF4-FFF2-40B4-BE49-F238E27FC236}">
                <a16:creationId xmlns:a16="http://schemas.microsoft.com/office/drawing/2014/main" id="{4F3F8623-8DD6-4782-DEA4-188AF1D4D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>
            <a:extLst>
              <a:ext uri="{FF2B5EF4-FFF2-40B4-BE49-F238E27FC236}">
                <a16:creationId xmlns:a16="http://schemas.microsoft.com/office/drawing/2014/main" id="{BEED754F-A891-F1E3-74BE-F5977CC7B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Algoritmo de recuperación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384C418E-A515-01FD-EC38-717BC9458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Rec. y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B3C54D4F-B4F1-A62F-BEAF-0B88B286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20913"/>
            <a:ext cx="159678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Alg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recuper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7C123128-EDCA-38F6-533E-755D4BF0C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10" name="AutoShape 33">
            <a:extLst>
              <a:ext uri="{FF2B5EF4-FFF2-40B4-BE49-F238E27FC236}">
                <a16:creationId xmlns:a16="http://schemas.microsoft.com/office/drawing/2014/main" id="{9F7131AC-742F-BDED-BDF9-4EC7188E4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3" name="29 Tabla">
            <a:extLst>
              <a:ext uri="{FF2B5EF4-FFF2-40B4-BE49-F238E27FC236}">
                <a16:creationId xmlns:a16="http://schemas.microsoft.com/office/drawing/2014/main" id="{31F7AAA8-6F2E-B43A-9F40-372B8B562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24955"/>
              </p:ext>
            </p:extLst>
          </p:nvPr>
        </p:nvGraphicFramePr>
        <p:xfrm>
          <a:off x="4838848" y="1071805"/>
          <a:ext cx="2882725" cy="48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16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68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A1, 5000, 4500&gt;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A3, 2000, 1900&gt;      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A2, 3000, 3500&gt;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A1, 4500, 4400&gt;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A4, 1500, 1600&gt;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A3, 1900, 2000&gt;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Checkpoint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 {T1, T2,T3}&gt;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A2, 3500, 3400&gt;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A4, 1600, 1500&gt;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A5, 4000, 4100&gt;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1" i="0" u="none" strike="noStrike" baseline="0" noProof="0" dirty="0">
                          <a:solidFill>
                            <a:srgbClr val="FF0000"/>
                          </a:solidFill>
                          <a:latin typeface="Droid Sans"/>
                        </a:rPr>
                        <a:t>FALLO T2      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s-ES" sz="1600" b="0" i="0" u="none" strike="noStrike" baseline="0" noProof="0" dirty="0">
                        <a:solidFill>
                          <a:srgbClr val="00B05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14 Marcador de texto">
            <a:extLst>
              <a:ext uri="{FF2B5EF4-FFF2-40B4-BE49-F238E27FC236}">
                <a16:creationId xmlns:a16="http://schemas.microsoft.com/office/drawing/2014/main" id="{238B88A8-D3A3-33DD-1F54-6633A3B6C371}"/>
              </a:ext>
            </a:extLst>
          </p:cNvPr>
          <p:cNvSpPr txBox="1">
            <a:spLocks/>
          </p:cNvSpPr>
          <p:nvPr/>
        </p:nvSpPr>
        <p:spPr>
          <a:xfrm>
            <a:off x="1604678" y="964729"/>
            <a:ext cx="7842534" cy="35283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0000"/>
                </a:solidFill>
              </a:rPr>
              <a:t>¿Qué debemos hacer?</a:t>
            </a:r>
            <a:endParaRPr lang="gl-ES" dirty="0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0000"/>
                </a:solidFill>
              </a:rPr>
              <a:t>Estado RH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0000"/>
                </a:solidFill>
              </a:rPr>
              <a:t>Estado </a:t>
            </a:r>
            <a:r>
              <a:rPr lang="es-ES" b="0">
                <a:solidFill>
                  <a:srgbClr val="000000"/>
                </a:solidFill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35001969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D3BE-7BB8-C25F-1974-E331E570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>
            <a:extLst>
              <a:ext uri="{FF2B5EF4-FFF2-40B4-BE49-F238E27FC236}">
                <a16:creationId xmlns:a16="http://schemas.microsoft.com/office/drawing/2014/main" id="{AD5A5063-029B-30F7-23A6-38C53D84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>
            <a:extLst>
              <a:ext uri="{FF2B5EF4-FFF2-40B4-BE49-F238E27FC236}">
                <a16:creationId xmlns:a16="http://schemas.microsoft.com/office/drawing/2014/main" id="{84801320-AB0A-5DB5-F46E-A2DE79E50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>
            <a:extLst>
              <a:ext uri="{FF2B5EF4-FFF2-40B4-BE49-F238E27FC236}">
                <a16:creationId xmlns:a16="http://schemas.microsoft.com/office/drawing/2014/main" id="{FC2DC292-2430-2182-4F37-AE2C339A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Algoritmo de recuperación</a:t>
            </a: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id="{5C958CD0-8154-F85D-16B6-B39D2A13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Rec. y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DFEE170A-2AEF-B314-8862-9BA2B2AB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2620913"/>
            <a:ext cx="159678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Alg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recuper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2C07B853-8D36-BAEA-EF9C-BC45F56A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10" name="AutoShape 33">
            <a:extLst>
              <a:ext uri="{FF2B5EF4-FFF2-40B4-BE49-F238E27FC236}">
                <a16:creationId xmlns:a16="http://schemas.microsoft.com/office/drawing/2014/main" id="{4BD067EE-A01D-3F62-F607-C1D4AED3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269282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3" name="29 Tabla">
            <a:extLst>
              <a:ext uri="{FF2B5EF4-FFF2-40B4-BE49-F238E27FC236}">
                <a16:creationId xmlns:a16="http://schemas.microsoft.com/office/drawing/2014/main" id="{2A3663AC-7CBD-6D6A-4D3D-F8F8F187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29093"/>
              </p:ext>
            </p:extLst>
          </p:nvPr>
        </p:nvGraphicFramePr>
        <p:xfrm>
          <a:off x="4838848" y="1071805"/>
          <a:ext cx="2882725" cy="4843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16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Droid Sans"/>
                        </a:rPr>
                        <a:t>RH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68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A1, 5000, 4500&gt;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A3, 2000, 1900&gt;      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&lt;T0, A2, 3000, 3500&gt;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A1, 4500, 4400&gt;      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&lt;T1, A4, 1500, 1600&gt;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&lt;T0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&lt;T2, A3, 1900, 2000&gt;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start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Checkpoint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 {T1, T2,T3}&gt;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A2, 3500, 3400&gt;       </a:t>
                      </a:r>
                      <a:endParaRPr lang="es-ES" b="0" i="0" u="none" strike="noStrike" noProof="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&lt;T1 </a:t>
                      </a:r>
                      <a:r>
                        <a:rPr lang="es-ES" sz="1600" b="0" i="0" u="none" strike="noStrike" baseline="0" noProof="0" dirty="0" err="1">
                          <a:solidFill>
                            <a:srgbClr val="00B050"/>
                          </a:solidFill>
                          <a:latin typeface="Droid Sans"/>
                        </a:rPr>
                        <a:t>commit</a:t>
                      </a: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&gt;</a:t>
                      </a:r>
                      <a:endParaRPr lang="es-ES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A4, 1600, 1500&gt;       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0" i="0" u="none" strike="noStrike" baseline="0" noProof="0" dirty="0">
                          <a:solidFill>
                            <a:srgbClr val="00B050"/>
                          </a:solidFill>
                          <a:latin typeface="Droid Sans"/>
                        </a:rPr>
                        <a:t>&lt;T3, A5, 4000, 4100&gt;</a:t>
                      </a:r>
                      <a:endParaRPr lang="es-E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1600" b="1" i="0" u="none" strike="noStrike" baseline="0" noProof="0" dirty="0">
                          <a:solidFill>
                            <a:srgbClr val="FF0000"/>
                          </a:solidFill>
                          <a:latin typeface="Droid Sans"/>
                        </a:rPr>
                        <a:t>FALLO SISTEMA     </a:t>
                      </a:r>
                      <a:endParaRPr lang="es-ES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s-ES" sz="1600" b="0" i="0" u="none" strike="noStrike" baseline="0" noProof="0" dirty="0">
                        <a:solidFill>
                          <a:srgbClr val="00B050"/>
                        </a:solidFill>
                        <a:latin typeface="Droid Sans"/>
                      </a:endParaRPr>
                    </a:p>
                  </a:txBody>
                  <a:tcPr>
                    <a:solidFill>
                      <a:srgbClr val="FFC1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14 Marcador de texto">
            <a:extLst>
              <a:ext uri="{FF2B5EF4-FFF2-40B4-BE49-F238E27FC236}">
                <a16:creationId xmlns:a16="http://schemas.microsoft.com/office/drawing/2014/main" id="{BEDC7A2A-936A-06A1-61DA-DB9FB18ED48D}"/>
              </a:ext>
            </a:extLst>
          </p:cNvPr>
          <p:cNvSpPr txBox="1">
            <a:spLocks/>
          </p:cNvSpPr>
          <p:nvPr/>
        </p:nvSpPr>
        <p:spPr>
          <a:xfrm>
            <a:off x="1604678" y="964729"/>
            <a:ext cx="7842534" cy="352839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0000"/>
                </a:solidFill>
              </a:rPr>
              <a:t>¿Qué debemos hacer?</a:t>
            </a:r>
            <a:endParaRPr lang="gl-ES" dirty="0"/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0000"/>
                </a:solidFill>
              </a:rPr>
              <a:t>Estado RH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0000"/>
                </a:solidFill>
              </a:rPr>
              <a:t>Estado </a:t>
            </a:r>
            <a:r>
              <a:rPr lang="es-ES" b="0">
                <a:solidFill>
                  <a:srgbClr val="000000"/>
                </a:solidFill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17593090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Almacenam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Fallo con pérdida de almacenamiento no volátil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Rec. y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atom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Alg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recuper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596784" cy="5040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>
                <a:solidFill>
                  <a:srgbClr val="003B76"/>
                </a:solidFill>
              </a:rPr>
              <a:t>Fallo no </a:t>
            </a:r>
            <a:r>
              <a:rPr lang="es-ES" altLang="es-ES" sz="1400" err="1">
                <a:solidFill>
                  <a:srgbClr val="003B76"/>
                </a:solidFill>
              </a:rPr>
              <a:t>volatil</a:t>
            </a:r>
            <a:endParaRPr lang="es-ES" altLang="es-ES" sz="1400">
              <a:solidFill>
                <a:srgbClr val="003B76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8072722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Fallo del almacenamiento no volátil es menos frecuente, pero posible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Nos centraremos en el disco, pero podría aplicarse a otro tipo de almacenamiento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Idea básica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Volcar periódicamente la BD en almacenamiento estable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Utilizar estas copias para recuperar fallos del disco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RH se utiliza para llevar la BD al último estado consistente antes del fallo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Proceso de volcado (similar a la creación de un punto de revisión). Necesita detener la ejecución normal de las transacciones.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rabicPeriod"/>
            </a:pPr>
            <a:r>
              <a:rPr lang="es-ES" b="0">
                <a:solidFill>
                  <a:srgbClr val="003B76"/>
                </a:solidFill>
              </a:rPr>
              <a:t>Salida a </a:t>
            </a:r>
            <a:r>
              <a:rPr lang="es-ES" b="0" err="1">
                <a:solidFill>
                  <a:srgbClr val="003B76"/>
                </a:solidFill>
              </a:rPr>
              <a:t>alm.</a:t>
            </a:r>
            <a:r>
              <a:rPr lang="es-ES" b="0">
                <a:solidFill>
                  <a:srgbClr val="003B76"/>
                </a:solidFill>
              </a:rPr>
              <a:t> estable de los bloques del RH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rabicPeriod"/>
            </a:pPr>
            <a:r>
              <a:rPr lang="es-ES" b="0">
                <a:solidFill>
                  <a:srgbClr val="003B76"/>
                </a:solidFill>
              </a:rPr>
              <a:t>Salida a disco de bloques de la BD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rabicPeriod"/>
            </a:pPr>
            <a:r>
              <a:rPr lang="es-ES" b="0">
                <a:solidFill>
                  <a:srgbClr val="003B76"/>
                </a:solidFill>
              </a:rPr>
              <a:t>Copiar BD a </a:t>
            </a:r>
            <a:r>
              <a:rPr lang="es-ES" b="0" err="1">
                <a:solidFill>
                  <a:srgbClr val="003B76"/>
                </a:solidFill>
              </a:rPr>
              <a:t>alm.</a:t>
            </a:r>
            <a:r>
              <a:rPr lang="es-ES" b="0">
                <a:solidFill>
                  <a:srgbClr val="003B76"/>
                </a:solidFill>
              </a:rPr>
              <a:t> estable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rabicPeriod"/>
            </a:pPr>
            <a:r>
              <a:rPr lang="es-ES" b="0">
                <a:solidFill>
                  <a:srgbClr val="003B76"/>
                </a:solidFill>
              </a:rPr>
              <a:t>Escribir &lt;volcar&gt; en el RH en </a:t>
            </a:r>
            <a:r>
              <a:rPr lang="es-ES" b="0" err="1">
                <a:solidFill>
                  <a:srgbClr val="003B76"/>
                </a:solidFill>
              </a:rPr>
              <a:t>alm.</a:t>
            </a:r>
            <a:r>
              <a:rPr lang="es-ES" b="0">
                <a:solidFill>
                  <a:srgbClr val="003B76"/>
                </a:solidFill>
              </a:rPr>
              <a:t> estable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Recuperación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Restituir el último volcado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Utilizar el RH para rehacer todas las transacciones desde el último volcado</a:t>
            </a:r>
          </a:p>
        </p:txBody>
      </p:sp>
      <p:sp>
        <p:nvSpPr>
          <p:cNvPr id="10" name="AutoShape 33"/>
          <p:cNvSpPr>
            <a:spLocks noChangeArrowheads="1"/>
          </p:cNvSpPr>
          <p:nvPr/>
        </p:nvSpPr>
        <p:spPr bwMode="auto">
          <a:xfrm>
            <a:off x="1400845" y="31401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428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7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chemeClr val="bg1"/>
                </a:solidFill>
              </a:rPr>
              <a:t>Guion</a:t>
            </a:r>
          </a:p>
        </p:txBody>
      </p:sp>
      <p:sp>
        <p:nvSpPr>
          <p:cNvPr id="4" name="14 Marcador de texto"/>
          <p:cNvSpPr txBox="1">
            <a:spLocks/>
          </p:cNvSpPr>
          <p:nvPr/>
        </p:nvSpPr>
        <p:spPr>
          <a:xfrm>
            <a:off x="1525588" y="1036737"/>
            <a:ext cx="799363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Clasificación de los fallos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Almacenamiento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Recuperación y atomicidad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Algoritmo de recuperación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Fallo con pérdida de almacenamiento no volátil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470D-B8F4-0243-48FC-89F7A403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255637F-624D-72F0-A446-BCEC0228C71F}"/>
              </a:ext>
            </a:extLst>
          </p:cNvPr>
          <p:cNvSpPr/>
          <p:nvPr/>
        </p:nvSpPr>
        <p:spPr>
          <a:xfrm>
            <a:off x="-2417" y="4722941"/>
            <a:ext cx="9679619" cy="2534485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3A3DB8B1-4BCA-6CEA-4353-B76539FD4159}"/>
              </a:ext>
            </a:extLst>
          </p:cNvPr>
          <p:cNvSpPr>
            <a:spLocks noGrp="1"/>
          </p:cNvSpPr>
          <p:nvPr/>
        </p:nvSpPr>
        <p:spPr>
          <a:xfrm>
            <a:off x="195159" y="5076231"/>
            <a:ext cx="6077582" cy="186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defRPr/>
            </a:pPr>
            <a:r>
              <a:rPr kumimoji="0" lang="es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Capítulo </a:t>
            </a:r>
            <a:r>
              <a:rPr lang="es-ES" sz="160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16</a:t>
            </a:r>
            <a:r>
              <a:rPr kumimoji="0" lang="es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: </a:t>
            </a:r>
            <a:r>
              <a:rPr lang="es-ES" sz="160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Sistema de Recuperación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16.1 Clasificación de los fallos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16.2 Almacenamiento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16.3 Recuperación y atomicidad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16.4 Algoritmo de recuperación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16.6 Fallo con pérdida de almacenamiento no volátil </a:t>
            </a: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6ACBCA66-0414-A553-590E-B38C26F2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" y="3375117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68B13C65-65F6-F211-C6A8-C3C8E679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771" y="3379880"/>
            <a:ext cx="1771856" cy="791535"/>
          </a:xfrm>
          <a:prstGeom prst="rect">
            <a:avLst/>
          </a:prstGeom>
        </p:spPr>
      </p:pic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25CB9C87-18A2-7958-3AAE-5843D3FC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0044" cy="3307080"/>
          </a:xfrm>
          <a:prstGeom prst="rect">
            <a:avLst/>
          </a:prstGeom>
        </p:spPr>
      </p:pic>
      <p:sp>
        <p:nvSpPr>
          <p:cNvPr id="4" name="Caixa de texto 3">
            <a:extLst>
              <a:ext uri="{FF2B5EF4-FFF2-40B4-BE49-F238E27FC236}">
                <a16:creationId xmlns:a16="http://schemas.microsoft.com/office/drawing/2014/main" id="{3A8B4CFA-0491-3E47-3F39-989CA0303BF0}"/>
              </a:ext>
            </a:extLst>
          </p:cNvPr>
          <p:cNvSpPr txBox="1"/>
          <p:nvPr/>
        </p:nvSpPr>
        <p:spPr>
          <a:xfrm>
            <a:off x="196926" y="4830041"/>
            <a:ext cx="938037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Silberschatz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H.F.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Korth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S.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Sudarshan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Database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System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Concepts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6th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Edition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McGraw-Hill, 2014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/>
              <a:ea typeface="Tahoma"/>
              <a:cs typeface="Segoe UI"/>
            </a:endParaRPr>
          </a:p>
        </p:txBody>
      </p:sp>
      <p:sp>
        <p:nvSpPr>
          <p:cNvPr id="11" name="Caixa de texto 7">
            <a:extLst>
              <a:ext uri="{FF2B5EF4-FFF2-40B4-BE49-F238E27FC236}">
                <a16:creationId xmlns:a16="http://schemas.microsoft.com/office/drawing/2014/main" id="{ED9EFC37-4583-11B1-8398-1FFD3BA9382D}"/>
              </a:ext>
            </a:extLst>
          </p:cNvPr>
          <p:cNvSpPr txBox="1"/>
          <p:nvPr/>
        </p:nvSpPr>
        <p:spPr>
          <a:xfrm>
            <a:off x="1585182" y="3429679"/>
            <a:ext cx="6071223" cy="113877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>
                <a:solidFill>
                  <a:srgbClr val="001F6E"/>
                </a:solidFill>
                <a:latin typeface="Arial"/>
                <a:cs typeface="Arial"/>
              </a:rPr>
              <a:t>Sistema de Recuperación</a:t>
            </a:r>
            <a:endParaRPr lang="gl-ES" err="1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6088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512888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Clasif</a:t>
            </a:r>
            <a:r>
              <a:rPr lang="es-ES" altLang="es-ES" sz="1400">
                <a:solidFill>
                  <a:srgbClr val="003B76"/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Almacenam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Clasificación de los fallos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Tipos de fallo considerados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Fallo en la transacción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Error lógico de la propia transacción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Error del sistema.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Caída del sistema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Fallo del hardware o del software de base (SO o </a:t>
            </a:r>
            <a:r>
              <a:rPr lang="es-ES" b="0" err="1">
                <a:solidFill>
                  <a:srgbClr val="003B76"/>
                </a:solidFill>
              </a:rPr>
              <a:t>SGBDs</a:t>
            </a:r>
            <a:r>
              <a:rPr lang="es-ES" b="0">
                <a:solidFill>
                  <a:srgbClr val="003B76"/>
                </a:solidFill>
              </a:rPr>
              <a:t>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pierde memoria volátil y se abortan transacciones. Memoria no volátil permanece intacta.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Fallo en el disco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Pérdida de datos de bloques de disco o fallo durante la transferencia de datos.</a:t>
            </a:r>
          </a:p>
        </p:txBody>
      </p:sp>
    </p:spTree>
    <p:extLst>
      <p:ext uri="{BB962C8B-B14F-4D97-AF65-F5344CB8AC3E}">
        <p14:creationId xmlns:p14="http://schemas.microsoft.com/office/powerpoint/2010/main" val="113192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Almacenam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Almacenamiento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Tres categorías de almacenamiento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Volátil, no volátil y estable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El almacenamiento estable es esencial en los algoritmos de recuperación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Implementación del almacenamiento estable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Replicación en medios de almacenamiento  no volátil con modos de fallo independientes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pic>
        <p:nvPicPr>
          <p:cNvPr id="1026" name="Picture 2" descr="C:\Users\jrr.viqueira\AppData\Local\Microsoft\Windows\INetCache\IE\1JXDNMUW\ibm-727-cinta-magnetica-1953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117" y="3229418"/>
            <a:ext cx="1211746" cy="245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rr.viqueira\AppData\Local\Microsoft\Windows\INetCache\IE\T0HGT3VG\discos-duros-100x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162" y="3632372"/>
            <a:ext cx="2136233" cy="192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75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Almacenam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Almacenamiento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Implementación del almacenamiento estable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Protección contra fallos durante la transferencia de datos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Una </a:t>
            </a:r>
            <a:r>
              <a:rPr lang="es-ES" b="0">
                <a:solidFill>
                  <a:srgbClr val="B20000"/>
                </a:solidFill>
              </a:rPr>
              <a:t>transferencia de datos</a:t>
            </a:r>
            <a:r>
              <a:rPr lang="es-ES" b="0">
                <a:solidFill>
                  <a:srgbClr val="003B76"/>
                </a:solidFill>
              </a:rPr>
              <a:t> entre memoria principal y disco  puede resultar en 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Éxito</a:t>
            </a:r>
            <a:r>
              <a:rPr lang="es-ES" b="0">
                <a:solidFill>
                  <a:srgbClr val="003B76"/>
                </a:solidFill>
              </a:rPr>
              <a:t>: La información llegó al destino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Fallo parcial</a:t>
            </a:r>
            <a:r>
              <a:rPr lang="es-ES" b="0">
                <a:solidFill>
                  <a:srgbClr val="003B76"/>
                </a:solidFill>
              </a:rPr>
              <a:t>: Fallo en el medio de transferencia y al bloque llega información incorrecta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Fallo total</a:t>
            </a:r>
            <a:r>
              <a:rPr lang="es-ES" b="0">
                <a:solidFill>
                  <a:srgbClr val="003B76"/>
                </a:solidFill>
              </a:rPr>
              <a:t>: El bloque destino permanece intacto</a:t>
            </a:r>
          </a:p>
        </p:txBody>
      </p:sp>
      <p:sp>
        <p:nvSpPr>
          <p:cNvPr id="2" name="1 Rectángulo"/>
          <p:cNvSpPr/>
          <p:nvPr/>
        </p:nvSpPr>
        <p:spPr bwMode="auto">
          <a:xfrm>
            <a:off x="2390428" y="4295877"/>
            <a:ext cx="1008112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9" name="18 Disco magnético"/>
          <p:cNvSpPr/>
          <p:nvPr/>
        </p:nvSpPr>
        <p:spPr bwMode="auto">
          <a:xfrm>
            <a:off x="2750468" y="5015957"/>
            <a:ext cx="1152128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A=50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2750468" y="4147751"/>
            <a:ext cx="1296144" cy="36933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b="0">
                <a:solidFill>
                  <a:srgbClr val="00B050"/>
                </a:solidFill>
                <a:latin typeface="Droid Sans"/>
              </a:rPr>
              <a:t>A=100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1592693" y="4207707"/>
            <a:ext cx="130179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Memoria</a:t>
            </a:r>
            <a:endParaRPr lang="es-ES" b="0"/>
          </a:p>
        </p:txBody>
      </p:sp>
      <p:sp>
        <p:nvSpPr>
          <p:cNvPr id="22" name="21 Rectángulo"/>
          <p:cNvSpPr/>
          <p:nvPr/>
        </p:nvSpPr>
        <p:spPr>
          <a:xfrm>
            <a:off x="1592693" y="5107808"/>
            <a:ext cx="130179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Disco</a:t>
            </a:r>
            <a:endParaRPr lang="es-ES" b="0"/>
          </a:p>
        </p:txBody>
      </p:sp>
      <p:sp>
        <p:nvSpPr>
          <p:cNvPr id="24" name="23 Rectángulo"/>
          <p:cNvSpPr/>
          <p:nvPr/>
        </p:nvSpPr>
        <p:spPr>
          <a:xfrm>
            <a:off x="3929521" y="4537691"/>
            <a:ext cx="1301792" cy="27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0"/>
              <a:t>Transferencia</a:t>
            </a:r>
          </a:p>
        </p:txBody>
      </p:sp>
      <p:sp>
        <p:nvSpPr>
          <p:cNvPr id="25" name="24 Disco magnético"/>
          <p:cNvSpPr/>
          <p:nvPr/>
        </p:nvSpPr>
        <p:spPr bwMode="auto">
          <a:xfrm>
            <a:off x="4910708" y="4974771"/>
            <a:ext cx="1152128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A=100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4883045" y="4106565"/>
            <a:ext cx="1296144" cy="36933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>
                <a:solidFill>
                  <a:srgbClr val="00B050"/>
                </a:solidFill>
                <a:latin typeface="Droid Sans"/>
              </a:rPr>
              <a:t>A=100</a:t>
            </a:r>
          </a:p>
        </p:txBody>
      </p:sp>
      <p:sp>
        <p:nvSpPr>
          <p:cNvPr id="27" name="26 Flecha derecha"/>
          <p:cNvSpPr/>
          <p:nvPr/>
        </p:nvSpPr>
        <p:spPr bwMode="auto">
          <a:xfrm rot="5400000">
            <a:off x="5243077" y="4557337"/>
            <a:ext cx="550469" cy="4681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27 Disco magnético"/>
          <p:cNvSpPr/>
          <p:nvPr/>
        </p:nvSpPr>
        <p:spPr bwMode="auto">
          <a:xfrm>
            <a:off x="6594555" y="4974771"/>
            <a:ext cx="1152128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A=110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6566892" y="4106565"/>
            <a:ext cx="1296144" cy="36933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>
                <a:solidFill>
                  <a:srgbClr val="00B050"/>
                </a:solidFill>
                <a:latin typeface="Droid Sans"/>
              </a:rPr>
              <a:t>A=100</a:t>
            </a:r>
          </a:p>
        </p:txBody>
      </p:sp>
      <p:sp>
        <p:nvSpPr>
          <p:cNvPr id="30" name="29 Flecha derecha"/>
          <p:cNvSpPr/>
          <p:nvPr/>
        </p:nvSpPr>
        <p:spPr bwMode="auto">
          <a:xfrm rot="5400000">
            <a:off x="6926924" y="4557337"/>
            <a:ext cx="550469" cy="46810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1" name="30 Disco magnético"/>
          <p:cNvSpPr/>
          <p:nvPr/>
        </p:nvSpPr>
        <p:spPr bwMode="auto">
          <a:xfrm>
            <a:off x="8322747" y="4974771"/>
            <a:ext cx="1152128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1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A=50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8295084" y="4106565"/>
            <a:ext cx="1296144" cy="36933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>
                <a:solidFill>
                  <a:srgbClr val="00B050"/>
                </a:solidFill>
                <a:latin typeface="Droid Sans"/>
              </a:rPr>
              <a:t>A=100</a:t>
            </a:r>
          </a:p>
        </p:txBody>
      </p:sp>
      <p:pic>
        <p:nvPicPr>
          <p:cNvPr id="2050" name="Picture 2" descr="C:\Users\jrr.viqueira\AppData\Local\Microsoft\Windows\INetCache\IE\T0HGT3VG\X_mark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52969" y="4548438"/>
            <a:ext cx="340040" cy="38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0" grpId="0" animBg="1"/>
      <p:bldP spid="21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44 Disco magnético"/>
          <p:cNvSpPr/>
          <p:nvPr/>
        </p:nvSpPr>
        <p:spPr bwMode="auto">
          <a:xfrm>
            <a:off x="2822476" y="5789265"/>
            <a:ext cx="100811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A=50</a:t>
            </a: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Almacenam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Almacenamiento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Implementación del almacenamiento estable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Protección contra fallos durante la transferencia de datos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Almacenar dos bloques físicos por cada bloque lógico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Discos con imagen: en el mismo lugar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Sistemas remotos: bloques en distintos lugares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Operación de salida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escribe la información en el primer bloque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escribe en el segundo bloque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La salida es correcta sólo después de la segunda escritura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el sistema falla durante la salida, es posible que los dos bloques sean inconsistentes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Como se detecta un fallo?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Códigos de redundancia!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1454324" y="4981015"/>
            <a:ext cx="130179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Memoria</a:t>
            </a:r>
            <a:endParaRPr lang="es-ES" b="0"/>
          </a:p>
        </p:txBody>
      </p:sp>
      <p:sp>
        <p:nvSpPr>
          <p:cNvPr id="38" name="37 Rectángulo"/>
          <p:cNvSpPr/>
          <p:nvPr/>
        </p:nvSpPr>
        <p:spPr>
          <a:xfrm>
            <a:off x="1454324" y="5881116"/>
            <a:ext cx="130179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/>
              <a:t>Disco</a:t>
            </a:r>
            <a:endParaRPr lang="es-ES" b="0"/>
          </a:p>
        </p:txBody>
      </p:sp>
      <p:sp>
        <p:nvSpPr>
          <p:cNvPr id="40" name="39 Disco magnético"/>
          <p:cNvSpPr/>
          <p:nvPr/>
        </p:nvSpPr>
        <p:spPr bwMode="auto">
          <a:xfrm>
            <a:off x="2822476" y="5789265"/>
            <a:ext cx="1008112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 = 100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3203619" y="4921059"/>
            <a:ext cx="1296144" cy="36933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b="0">
                <a:solidFill>
                  <a:srgbClr val="00B050"/>
                </a:solidFill>
                <a:latin typeface="Droid Sans"/>
              </a:rPr>
              <a:t>A=100</a:t>
            </a:r>
          </a:p>
        </p:txBody>
      </p:sp>
      <p:sp>
        <p:nvSpPr>
          <p:cNvPr id="42" name="41 Disco magnético"/>
          <p:cNvSpPr/>
          <p:nvPr/>
        </p:nvSpPr>
        <p:spPr bwMode="auto">
          <a:xfrm>
            <a:off x="3902597" y="5789265"/>
            <a:ext cx="1076755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A=50</a:t>
            </a:r>
          </a:p>
        </p:txBody>
      </p:sp>
      <p:sp>
        <p:nvSpPr>
          <p:cNvPr id="43" name="42 Flecha derecha"/>
          <p:cNvSpPr/>
          <p:nvPr/>
        </p:nvSpPr>
        <p:spPr bwMode="auto">
          <a:xfrm rot="7171936">
            <a:off x="3174583" y="5342654"/>
            <a:ext cx="550469" cy="4681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4" name="43 Flecha derecha"/>
          <p:cNvSpPr/>
          <p:nvPr/>
        </p:nvSpPr>
        <p:spPr bwMode="auto">
          <a:xfrm rot="4186437">
            <a:off x="3949518" y="5358316"/>
            <a:ext cx="550469" cy="4681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6" name="45 Disco magnético"/>
          <p:cNvSpPr/>
          <p:nvPr/>
        </p:nvSpPr>
        <p:spPr bwMode="auto">
          <a:xfrm>
            <a:off x="3902596" y="5789265"/>
            <a:ext cx="1076755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 = 100</a:t>
            </a:r>
          </a:p>
        </p:txBody>
      </p:sp>
      <p:sp>
        <p:nvSpPr>
          <p:cNvPr id="47" name="46 Disco magnético"/>
          <p:cNvSpPr/>
          <p:nvPr/>
        </p:nvSpPr>
        <p:spPr bwMode="auto">
          <a:xfrm>
            <a:off x="6128113" y="5789265"/>
            <a:ext cx="1011477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 = 110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6512622" y="4921059"/>
            <a:ext cx="1296144" cy="369332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ES" b="0">
                <a:solidFill>
                  <a:srgbClr val="00B050"/>
                </a:solidFill>
                <a:latin typeface="Droid Sans"/>
              </a:rPr>
              <a:t>A=100</a:t>
            </a:r>
          </a:p>
        </p:txBody>
      </p:sp>
      <p:sp>
        <p:nvSpPr>
          <p:cNvPr id="49" name="48 Flecha derecha"/>
          <p:cNvSpPr/>
          <p:nvPr/>
        </p:nvSpPr>
        <p:spPr bwMode="auto">
          <a:xfrm rot="7171936">
            <a:off x="6483586" y="5342654"/>
            <a:ext cx="550469" cy="46810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1" name="50 Disco magnético"/>
          <p:cNvSpPr/>
          <p:nvPr/>
        </p:nvSpPr>
        <p:spPr bwMode="auto">
          <a:xfrm>
            <a:off x="7211599" y="5789265"/>
            <a:ext cx="1083485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 = 50</a:t>
            </a:r>
          </a:p>
        </p:txBody>
      </p:sp>
    </p:spTree>
    <p:extLst>
      <p:ext uri="{BB962C8B-B14F-4D97-AF65-F5344CB8AC3E}">
        <p14:creationId xmlns:p14="http://schemas.microsoft.com/office/powerpoint/2010/main" val="4282100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7" grpId="0"/>
      <p:bldP spid="38" grpId="0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Almacenam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Almacenamiento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Implementación del almacenamiento estable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Protección contra fallos durante la transferencia de datos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Proceso de recuperación (después de detectar un fallo)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Examinar cada par de bloques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</a:t>
            </a:r>
            <a:r>
              <a:rPr lang="es-ES" b="0">
                <a:solidFill>
                  <a:srgbClr val="B20000"/>
                </a:solidFill>
              </a:rPr>
              <a:t>ambos son correctos </a:t>
            </a:r>
            <a:r>
              <a:rPr lang="es-ES" b="0">
                <a:solidFill>
                  <a:srgbClr val="003B76"/>
                </a:solidFill>
              </a:rPr>
              <a:t>y </a:t>
            </a:r>
            <a:r>
              <a:rPr lang="es-ES" b="0">
                <a:solidFill>
                  <a:srgbClr val="B20000"/>
                </a:solidFill>
              </a:rPr>
              <a:t>tienen el mismo contenido </a:t>
            </a:r>
            <a:r>
              <a:rPr lang="es-ES" b="0">
                <a:solidFill>
                  <a:srgbClr val="003B76"/>
                </a:solidFill>
              </a:rPr>
              <a:t>no se necesita ninguna acción</a:t>
            </a:r>
          </a:p>
          <a:p>
            <a:pPr lvl="5">
              <a:spcBef>
                <a:spcPts val="600"/>
              </a:spcBef>
              <a:buClr>
                <a:srgbClr val="003B76"/>
              </a:buClr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Comprobar CR</a:t>
            </a:r>
          </a:p>
          <a:p>
            <a:pPr lvl="4"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</a:t>
            </a:r>
            <a:r>
              <a:rPr lang="es-ES" b="0">
                <a:solidFill>
                  <a:srgbClr val="B20000"/>
                </a:solidFill>
              </a:rPr>
              <a:t>un bloque tiene un error</a:t>
            </a:r>
            <a:r>
              <a:rPr lang="es-ES" b="0">
                <a:solidFill>
                  <a:srgbClr val="003B76"/>
                </a:solidFill>
              </a:rPr>
              <a:t>, se reemplaza su contenido por el otro</a:t>
            </a:r>
          </a:p>
          <a:p>
            <a:pPr lvl="4"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</a:t>
            </a:r>
            <a:r>
              <a:rPr lang="es-ES" b="0">
                <a:solidFill>
                  <a:srgbClr val="B20000"/>
                </a:solidFill>
              </a:rPr>
              <a:t>ambos son correctos</a:t>
            </a:r>
            <a:r>
              <a:rPr lang="es-ES" b="0">
                <a:solidFill>
                  <a:srgbClr val="003B76"/>
                </a:solidFill>
              </a:rPr>
              <a:t>, pero </a:t>
            </a:r>
            <a:r>
              <a:rPr lang="es-ES" b="0">
                <a:solidFill>
                  <a:srgbClr val="B20000"/>
                </a:solidFill>
              </a:rPr>
              <a:t>el contenido es distinto</a:t>
            </a:r>
            <a:r>
              <a:rPr lang="es-ES" b="0">
                <a:solidFill>
                  <a:srgbClr val="003B76"/>
                </a:solidFill>
              </a:rPr>
              <a:t>, se remplaza el contenido del primero por el segundo</a:t>
            </a:r>
          </a:p>
          <a:p>
            <a:pPr lvl="5">
              <a:spcBef>
                <a:spcPts val="600"/>
              </a:spcBef>
              <a:buClr>
                <a:srgbClr val="003B76"/>
              </a:buClr>
            </a:pPr>
            <a:r>
              <a:rPr lang="es-ES" sz="1400" b="0">
                <a:solidFill>
                  <a:srgbClr val="003B76"/>
                </a:solidFill>
                <a:latin typeface="Droid Sans"/>
              </a:rPr>
              <a:t>Se deshace una escritura que no terminó completamente</a:t>
            </a:r>
          </a:p>
          <a:p>
            <a:pPr lvl="3"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  <a:latin typeface="Droid Sans"/>
              </a:rPr>
              <a:t>Al final, o se han escrito ambos bloques o no se ha escrito ninguno</a:t>
            </a:r>
          </a:p>
          <a:p>
            <a:pPr lvl="3"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  <a:latin typeface="Droid Sans"/>
            </a:endParaRPr>
          </a:p>
          <a:p>
            <a:pPr lvl="2"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  <a:latin typeface="Droid Sans"/>
            </a:endParaRPr>
          </a:p>
        </p:txBody>
      </p:sp>
      <p:sp>
        <p:nvSpPr>
          <p:cNvPr id="40" name="39 Disco magnético"/>
          <p:cNvSpPr/>
          <p:nvPr/>
        </p:nvSpPr>
        <p:spPr bwMode="auto">
          <a:xfrm>
            <a:off x="1598340" y="5789265"/>
            <a:ext cx="720080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 = 100</a:t>
            </a:r>
          </a:p>
        </p:txBody>
      </p:sp>
      <p:sp>
        <p:nvSpPr>
          <p:cNvPr id="46" name="45 Disco magnético"/>
          <p:cNvSpPr/>
          <p:nvPr/>
        </p:nvSpPr>
        <p:spPr bwMode="auto">
          <a:xfrm>
            <a:off x="2390428" y="5785551"/>
            <a:ext cx="720080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 = 100</a:t>
            </a:r>
          </a:p>
        </p:txBody>
      </p:sp>
      <p:sp>
        <p:nvSpPr>
          <p:cNvPr id="47" name="46 Disco magnético"/>
          <p:cNvSpPr/>
          <p:nvPr/>
        </p:nvSpPr>
        <p:spPr bwMode="auto">
          <a:xfrm>
            <a:off x="3827223" y="5789265"/>
            <a:ext cx="720080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 = 110</a:t>
            </a:r>
          </a:p>
        </p:txBody>
      </p:sp>
      <p:sp>
        <p:nvSpPr>
          <p:cNvPr id="51" name="50 Disco magnético"/>
          <p:cNvSpPr/>
          <p:nvPr/>
        </p:nvSpPr>
        <p:spPr bwMode="auto">
          <a:xfrm>
            <a:off x="4619311" y="5789265"/>
            <a:ext cx="651436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 = 50</a:t>
            </a:r>
          </a:p>
        </p:txBody>
      </p:sp>
      <p:sp>
        <p:nvSpPr>
          <p:cNvPr id="23" name="22 Disco magnético"/>
          <p:cNvSpPr/>
          <p:nvPr/>
        </p:nvSpPr>
        <p:spPr bwMode="auto">
          <a:xfrm>
            <a:off x="6491519" y="5789265"/>
            <a:ext cx="651437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A = </a:t>
            </a:r>
            <a:r>
              <a:rPr lang="es-ES" b="0">
                <a:solidFill>
                  <a:srgbClr val="FF0000"/>
                </a:solidFill>
              </a:rPr>
              <a:t>64</a:t>
            </a:r>
            <a:endParaRPr kumimoji="0" lang="es-E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25" name="24 Disco magnético"/>
          <p:cNvSpPr/>
          <p:nvPr/>
        </p:nvSpPr>
        <p:spPr bwMode="auto">
          <a:xfrm>
            <a:off x="8007052" y="5789265"/>
            <a:ext cx="726811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 = 100</a:t>
            </a:r>
          </a:p>
        </p:txBody>
      </p:sp>
      <p:sp>
        <p:nvSpPr>
          <p:cNvPr id="26" name="25 Disco magnético"/>
          <p:cNvSpPr/>
          <p:nvPr/>
        </p:nvSpPr>
        <p:spPr bwMode="auto">
          <a:xfrm>
            <a:off x="8795775" y="5789265"/>
            <a:ext cx="723445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 = 50</a:t>
            </a:r>
          </a:p>
        </p:txBody>
      </p:sp>
      <p:sp>
        <p:nvSpPr>
          <p:cNvPr id="27" name="26 Disco magnético"/>
          <p:cNvSpPr/>
          <p:nvPr/>
        </p:nvSpPr>
        <p:spPr bwMode="auto">
          <a:xfrm>
            <a:off x="5627423" y="5785551"/>
            <a:ext cx="788723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 = 100</a:t>
            </a:r>
          </a:p>
        </p:txBody>
      </p:sp>
      <p:sp>
        <p:nvSpPr>
          <p:cNvPr id="19" name="18 Disco magnético"/>
          <p:cNvSpPr/>
          <p:nvPr/>
        </p:nvSpPr>
        <p:spPr bwMode="auto">
          <a:xfrm>
            <a:off x="3827223" y="5789265"/>
            <a:ext cx="720080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 = 50</a:t>
            </a:r>
          </a:p>
        </p:txBody>
      </p:sp>
      <p:sp>
        <p:nvSpPr>
          <p:cNvPr id="20" name="19 Disco magnético"/>
          <p:cNvSpPr/>
          <p:nvPr/>
        </p:nvSpPr>
        <p:spPr bwMode="auto">
          <a:xfrm>
            <a:off x="6491519" y="5782244"/>
            <a:ext cx="651437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charset="0"/>
              </a:rPr>
              <a:t>A = 100</a:t>
            </a:r>
          </a:p>
        </p:txBody>
      </p:sp>
      <p:sp>
        <p:nvSpPr>
          <p:cNvPr id="22" name="21 Disco magnético"/>
          <p:cNvSpPr/>
          <p:nvPr/>
        </p:nvSpPr>
        <p:spPr bwMode="auto">
          <a:xfrm>
            <a:off x="8008734" y="5789265"/>
            <a:ext cx="723445" cy="795802"/>
          </a:xfrm>
          <a:prstGeom prst="flowChartMagneticDisk">
            <a:avLst/>
          </a:prstGeom>
          <a:solidFill>
            <a:srgbClr val="FFC1B3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charset="0"/>
              </a:rPr>
              <a:t>A = 50</a:t>
            </a:r>
          </a:p>
        </p:txBody>
      </p:sp>
    </p:spTree>
    <p:extLst>
      <p:ext uri="{BB962C8B-B14F-4D97-AF65-F5344CB8AC3E}">
        <p14:creationId xmlns:p14="http://schemas.microsoft.com/office/powerpoint/2010/main" val="2739212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  <p:bldP spid="47" grpId="0" animBg="1"/>
      <p:bldP spid="51" grpId="0" animBg="1"/>
      <p:bldP spid="23" grpId="0" animBg="1"/>
      <p:bldP spid="25" grpId="0" animBg="1"/>
      <p:bldP spid="26" grpId="0" animBg="1"/>
      <p:bldP spid="27" grpId="0" animBg="1"/>
      <p:bldP spid="19" grpId="0" animBg="1"/>
      <p:bldP spid="20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7142956" y="964729"/>
            <a:ext cx="2452512" cy="266429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2" name="41 Rectángulo"/>
          <p:cNvSpPr/>
          <p:nvPr/>
        </p:nvSpPr>
        <p:spPr bwMode="auto">
          <a:xfrm>
            <a:off x="7226665" y="1593111"/>
            <a:ext cx="2210623" cy="673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31 Disco magnético"/>
          <p:cNvSpPr/>
          <p:nvPr/>
        </p:nvSpPr>
        <p:spPr bwMode="auto">
          <a:xfrm>
            <a:off x="7142956" y="3773041"/>
            <a:ext cx="2452512" cy="2880320"/>
          </a:xfrm>
          <a:prstGeom prst="flowChartMagneticDisk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Almacenam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Almacenamiento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7" y="964729"/>
            <a:ext cx="5621987" cy="56166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Acceso a los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Bloque físico </a:t>
            </a:r>
            <a:r>
              <a:rPr lang="es-ES" b="0">
                <a:solidFill>
                  <a:srgbClr val="003B76"/>
                </a:solidFill>
              </a:rPr>
              <a:t>– </a:t>
            </a:r>
            <a:r>
              <a:rPr lang="es-ES" b="0" err="1">
                <a:solidFill>
                  <a:srgbClr val="B20000"/>
                </a:solidFill>
              </a:rPr>
              <a:t>Physical</a:t>
            </a:r>
            <a:r>
              <a:rPr lang="es-ES" b="0">
                <a:solidFill>
                  <a:srgbClr val="B20000"/>
                </a:solidFill>
              </a:rPr>
              <a:t> block</a:t>
            </a:r>
            <a:r>
              <a:rPr lang="es-ES" b="0">
                <a:solidFill>
                  <a:srgbClr val="003B76"/>
                </a:solidFill>
              </a:rPr>
              <a:t>: Bloque de disco.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Boque de memoria intermedia</a:t>
            </a:r>
            <a:r>
              <a:rPr lang="es-ES" b="0">
                <a:solidFill>
                  <a:srgbClr val="003B76"/>
                </a:solidFill>
              </a:rPr>
              <a:t> – </a:t>
            </a:r>
            <a:r>
              <a:rPr lang="es-ES" b="0">
                <a:solidFill>
                  <a:srgbClr val="B20000"/>
                </a:solidFill>
              </a:rPr>
              <a:t>Buffer block</a:t>
            </a:r>
            <a:r>
              <a:rPr lang="es-ES" b="0">
                <a:solidFill>
                  <a:srgbClr val="003B76"/>
                </a:solidFill>
              </a:rPr>
              <a:t>: Reside temporalmente en memoria principal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Memoria intermedia </a:t>
            </a:r>
            <a:r>
              <a:rPr lang="es-ES" b="0">
                <a:solidFill>
                  <a:srgbClr val="003B76"/>
                </a:solidFill>
              </a:rPr>
              <a:t>– </a:t>
            </a:r>
            <a:r>
              <a:rPr lang="es-ES" b="0">
                <a:solidFill>
                  <a:srgbClr val="B20000"/>
                </a:solidFill>
              </a:rPr>
              <a:t>Disk Buffer</a:t>
            </a:r>
            <a:r>
              <a:rPr lang="es-ES" b="0">
                <a:solidFill>
                  <a:srgbClr val="003B76"/>
                </a:solidFill>
              </a:rPr>
              <a:t>: Área de memoria principal donde residen los bloques de forma temporal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Área de trabajo de la transacción </a:t>
            </a:r>
            <a:r>
              <a:rPr lang="es-ES" b="0">
                <a:solidFill>
                  <a:srgbClr val="003B76"/>
                </a:solidFill>
              </a:rPr>
              <a:t>Ti: Copia de un elemento de datos X en el área de Ti la denotaremos por Xi </a:t>
            </a:r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7493072" y="2522888"/>
            <a:ext cx="601447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B1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A=5</a:t>
            </a:r>
          </a:p>
          <a:p>
            <a:r>
              <a:rPr lang="es-ES" b="0">
                <a:latin typeface="Droid Sans"/>
              </a:rPr>
              <a:t>B=8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8108403" y="2522887"/>
            <a:ext cx="627095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B4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G=1</a:t>
            </a:r>
          </a:p>
          <a:p>
            <a:r>
              <a:rPr lang="es-ES" b="0">
                <a:latin typeface="Droid Sans"/>
              </a:rPr>
              <a:t>H=9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098159" y="4369080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B2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C=1</a:t>
            </a:r>
          </a:p>
          <a:p>
            <a:r>
              <a:rPr lang="es-ES" b="0">
                <a:latin typeface="Droid Sans"/>
              </a:rPr>
              <a:t>D=0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713490" y="4369079"/>
            <a:ext cx="601447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B3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E=6</a:t>
            </a:r>
          </a:p>
          <a:p>
            <a:r>
              <a:rPr lang="es-ES" b="0">
                <a:latin typeface="Droid Sans"/>
              </a:rPr>
              <a:t>F=9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493072" y="4369080"/>
            <a:ext cx="601447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B1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A=5</a:t>
            </a:r>
          </a:p>
          <a:p>
            <a:r>
              <a:rPr lang="es-ES" b="0">
                <a:latin typeface="Droid Sans"/>
              </a:rPr>
              <a:t>B=8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8098159" y="5403208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B5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I=5</a:t>
            </a:r>
          </a:p>
          <a:p>
            <a:r>
              <a:rPr lang="es-ES" b="0">
                <a:latin typeface="Droid Sans"/>
              </a:rPr>
              <a:t>J=8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713490" y="5403207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B6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K=6</a:t>
            </a:r>
          </a:p>
          <a:p>
            <a:r>
              <a:rPr lang="es-ES" b="0">
                <a:latin typeface="Droid Sans"/>
              </a:rPr>
              <a:t>L=3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7493072" y="5403208"/>
            <a:ext cx="627095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B4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G=2</a:t>
            </a:r>
          </a:p>
          <a:p>
            <a:r>
              <a:rPr lang="es-ES" b="0">
                <a:latin typeface="Droid Sans"/>
              </a:rPr>
              <a:t>H=5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731107" y="2522887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B6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K=6</a:t>
            </a:r>
          </a:p>
          <a:p>
            <a:r>
              <a:rPr lang="es-ES" b="0">
                <a:latin typeface="Droid Sans"/>
              </a:rPr>
              <a:t>L=7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806619" y="3917056"/>
            <a:ext cx="102303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003B76"/>
                </a:solidFill>
                <a:latin typeface="Droid Sans"/>
              </a:rPr>
              <a:t>Disco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7455783" y="964729"/>
            <a:ext cx="19094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003B76"/>
                </a:solidFill>
                <a:latin typeface="Droid Sans"/>
              </a:rPr>
              <a:t>M. Principal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66412" y="2273445"/>
            <a:ext cx="1338828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Droid Sans"/>
              </a:rPr>
              <a:t>M. Intermedia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7600818" y="1337341"/>
            <a:ext cx="1681551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Droid Sans"/>
              </a:rPr>
              <a:t>M. Transacción Ti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205040" y="1612801"/>
            <a:ext cx="65274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latin typeface="Droid Sans"/>
              </a:rPr>
              <a:t>Ai</a:t>
            </a:r>
            <a:r>
              <a:rPr lang="es-ES" b="0">
                <a:latin typeface="Droid Sans"/>
              </a:rPr>
              <a:t>=6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7925120" y="1612801"/>
            <a:ext cx="67839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Gi=1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8746429" y="1612801"/>
            <a:ext cx="65274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Ki=4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205040" y="1930039"/>
            <a:ext cx="61427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Ji=4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925120" y="1930039"/>
            <a:ext cx="66556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Di=1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8746429" y="1930039"/>
            <a:ext cx="66556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Ci=6</a:t>
            </a:r>
          </a:p>
        </p:txBody>
      </p:sp>
      <p:sp>
        <p:nvSpPr>
          <p:cNvPr id="6" name="5 Rectángulo"/>
          <p:cNvSpPr/>
          <p:nvPr/>
        </p:nvSpPr>
        <p:spPr bwMode="auto">
          <a:xfrm>
            <a:off x="7486527" y="4369079"/>
            <a:ext cx="633640" cy="103413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3" name="42 Rectángulo"/>
          <p:cNvSpPr/>
          <p:nvPr/>
        </p:nvSpPr>
        <p:spPr bwMode="auto">
          <a:xfrm>
            <a:off x="8088474" y="2524756"/>
            <a:ext cx="633640" cy="103413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4" name="43 Rectángulo"/>
          <p:cNvSpPr/>
          <p:nvPr/>
        </p:nvSpPr>
        <p:spPr bwMode="auto">
          <a:xfrm>
            <a:off x="7520701" y="2524756"/>
            <a:ext cx="1794235" cy="103413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0" name="39 Rectángulo"/>
          <p:cNvSpPr/>
          <p:nvPr/>
        </p:nvSpPr>
        <p:spPr bwMode="auto">
          <a:xfrm>
            <a:off x="7226665" y="1611069"/>
            <a:ext cx="2210623" cy="68580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30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3" grpId="0" animBg="1"/>
      <p:bldP spid="44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auto">
          <a:xfrm>
            <a:off x="7142956" y="964729"/>
            <a:ext cx="2452512" cy="266429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42" name="41 Rectángulo"/>
          <p:cNvSpPr/>
          <p:nvPr/>
        </p:nvSpPr>
        <p:spPr bwMode="auto">
          <a:xfrm>
            <a:off x="7226665" y="1593111"/>
            <a:ext cx="2210623" cy="67385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31 Disco magnético"/>
          <p:cNvSpPr/>
          <p:nvPr/>
        </p:nvSpPr>
        <p:spPr bwMode="auto">
          <a:xfrm>
            <a:off x="7142956" y="3773041"/>
            <a:ext cx="2452512" cy="2880320"/>
          </a:xfrm>
          <a:prstGeom prst="flowChartMagneticDisk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charset="0"/>
            </a:endParaRP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Clasif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fallos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6"/>
            <a:ext cx="1596784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Almacenam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Almacenamiento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694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-4092" y="2044849"/>
            <a:ext cx="1404937" cy="576064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Rec. y </a:t>
            </a:r>
            <a:r>
              <a:rPr lang="es-ES" altLang="es-ES" sz="1400" b="0" err="1">
                <a:solidFill>
                  <a:schemeClr val="bg1"/>
                </a:solidFill>
              </a:rPr>
              <a:t>atom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-4092" y="2620913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Alg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recuper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-4092" y="3124969"/>
            <a:ext cx="1404937" cy="504056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>
                <a:solidFill>
                  <a:schemeClr val="bg1"/>
                </a:solidFill>
              </a:rPr>
              <a:t>Fallo no </a:t>
            </a:r>
            <a:r>
              <a:rPr lang="es-ES" altLang="es-ES" sz="1400" b="0" err="1">
                <a:solidFill>
                  <a:schemeClr val="bg1"/>
                </a:solidFill>
              </a:rPr>
              <a:t>volatil</a:t>
            </a:r>
            <a:endParaRPr lang="es-ES" altLang="es-ES" sz="1400" b="0">
              <a:solidFill>
                <a:schemeClr val="bg1"/>
              </a:solidFill>
            </a:endParaRPr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5466270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Acceso a los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Operaciones E/S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Entrada(B)</a:t>
            </a:r>
            <a:r>
              <a:rPr lang="es-ES" b="0">
                <a:solidFill>
                  <a:srgbClr val="003B76"/>
                </a:solidFill>
              </a:rPr>
              <a:t>: Transfiere B de disco a memoria intermedia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Salida(B)</a:t>
            </a:r>
            <a:r>
              <a:rPr lang="es-ES" b="0">
                <a:solidFill>
                  <a:srgbClr val="003B76"/>
                </a:solidFill>
              </a:rPr>
              <a:t>: Transfiere B de memoria intermedia a disco, reemplazando la copia de disco.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Operaciones de transferencia de datos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Leer(X)</a:t>
            </a:r>
            <a:r>
              <a:rPr lang="es-ES" b="0">
                <a:solidFill>
                  <a:srgbClr val="003B76"/>
                </a:solidFill>
              </a:rPr>
              <a:t>: Asigna el valor del elemento de datos X a la variable Xi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el bloque </a:t>
            </a:r>
            <a:r>
              <a:rPr lang="es-ES" b="0" err="1">
                <a:solidFill>
                  <a:srgbClr val="B20000"/>
                </a:solidFill>
              </a:rPr>
              <a:t>Bx</a:t>
            </a:r>
            <a:r>
              <a:rPr lang="es-ES" b="0">
                <a:solidFill>
                  <a:srgbClr val="003B76"/>
                </a:solidFill>
              </a:rPr>
              <a:t> en el que reside X no está en la memoria intermedia, hay que realizar </a:t>
            </a:r>
            <a:r>
              <a:rPr lang="es-ES" b="0">
                <a:solidFill>
                  <a:srgbClr val="B20000"/>
                </a:solidFill>
              </a:rPr>
              <a:t>Entrada(</a:t>
            </a:r>
            <a:r>
              <a:rPr lang="es-ES" b="0" err="1">
                <a:solidFill>
                  <a:srgbClr val="B20000"/>
                </a:solidFill>
              </a:rPr>
              <a:t>Bx</a:t>
            </a:r>
            <a:r>
              <a:rPr lang="es-ES" b="0">
                <a:solidFill>
                  <a:srgbClr val="B20000"/>
                </a:solidFill>
              </a:rPr>
              <a:t>)</a:t>
            </a:r>
            <a:r>
              <a:rPr lang="es-ES" b="0">
                <a:solidFill>
                  <a:srgbClr val="003B76"/>
                </a:solidFill>
              </a:rPr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Escribir(X)</a:t>
            </a:r>
            <a:r>
              <a:rPr lang="es-ES" b="0">
                <a:solidFill>
                  <a:srgbClr val="003B76"/>
                </a:solidFill>
              </a:rPr>
              <a:t>: Asigna el valor de la variable Xi al elemento de datos X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el bloque </a:t>
            </a:r>
            <a:r>
              <a:rPr lang="es-ES" b="0" err="1">
                <a:solidFill>
                  <a:srgbClr val="003B76"/>
                </a:solidFill>
              </a:rPr>
              <a:t>Bx</a:t>
            </a:r>
            <a:r>
              <a:rPr lang="es-ES" b="0">
                <a:solidFill>
                  <a:srgbClr val="003B76"/>
                </a:solidFill>
              </a:rPr>
              <a:t> en el que reside X no está en la memoria intermedia, hay que realizar </a:t>
            </a:r>
            <a:r>
              <a:rPr lang="es-ES" b="0">
                <a:solidFill>
                  <a:srgbClr val="B20000"/>
                </a:solidFill>
              </a:rPr>
              <a:t>Entrada(</a:t>
            </a:r>
            <a:r>
              <a:rPr lang="es-ES" b="0" err="1">
                <a:solidFill>
                  <a:srgbClr val="B20000"/>
                </a:solidFill>
              </a:rPr>
              <a:t>Bx</a:t>
            </a:r>
            <a:r>
              <a:rPr lang="es-ES" b="0">
                <a:solidFill>
                  <a:srgbClr val="B20000"/>
                </a:solidFill>
              </a:rPr>
              <a:t>)</a:t>
            </a:r>
            <a:r>
              <a:rPr lang="es-ES" b="0">
                <a:solidFill>
                  <a:srgbClr val="003B76"/>
                </a:solidFill>
              </a:rPr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¿Cuando se realiza </a:t>
            </a:r>
            <a:r>
              <a:rPr lang="es-ES" b="0">
                <a:solidFill>
                  <a:srgbClr val="B20000"/>
                </a:solidFill>
              </a:rPr>
              <a:t>Salida(B)</a:t>
            </a:r>
            <a:r>
              <a:rPr lang="es-ES" b="0">
                <a:solidFill>
                  <a:srgbClr val="003B76"/>
                </a:solidFill>
              </a:rPr>
              <a:t>?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Cuando se necesita espacio para una Entrada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Cuando se fuerza la salida por alguna otra razón (Ya veremos alguna razón)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455784" y="2522888"/>
            <a:ext cx="648660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B1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A=5</a:t>
            </a:r>
          </a:p>
          <a:p>
            <a:r>
              <a:rPr lang="es-ES" b="0">
                <a:latin typeface="Droid Sans"/>
              </a:rPr>
              <a:t>B=8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8108403" y="2522887"/>
            <a:ext cx="627095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B4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G=1</a:t>
            </a:r>
          </a:p>
          <a:p>
            <a:r>
              <a:rPr lang="es-ES" b="0">
                <a:latin typeface="Droid Sans"/>
              </a:rPr>
              <a:t>H=9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8112861" y="4369080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B2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C=1</a:t>
            </a:r>
          </a:p>
          <a:p>
            <a:r>
              <a:rPr lang="es-ES" b="0">
                <a:latin typeface="Droid Sans"/>
              </a:rPr>
              <a:t>D=0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713490" y="4369079"/>
            <a:ext cx="601447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B3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E=6</a:t>
            </a:r>
          </a:p>
          <a:p>
            <a:r>
              <a:rPr lang="es-ES" b="0">
                <a:latin typeface="Droid Sans"/>
              </a:rPr>
              <a:t>F=9</a:t>
            </a:r>
          </a:p>
        </p:txBody>
      </p:sp>
      <p:sp>
        <p:nvSpPr>
          <p:cNvPr id="22" name="21 CuadroTexto"/>
          <p:cNvSpPr txBox="1"/>
          <p:nvPr/>
        </p:nvSpPr>
        <p:spPr>
          <a:xfrm>
            <a:off x="7519141" y="4369080"/>
            <a:ext cx="601447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B1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A=5</a:t>
            </a:r>
          </a:p>
          <a:p>
            <a:r>
              <a:rPr lang="es-ES" b="0">
                <a:latin typeface="Droid Sans"/>
              </a:rPr>
              <a:t>B=8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8098159" y="5403208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B5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I=5</a:t>
            </a:r>
          </a:p>
          <a:p>
            <a:r>
              <a:rPr lang="es-ES" b="0">
                <a:latin typeface="Droid Sans"/>
              </a:rPr>
              <a:t>J=8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8713490" y="5403207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B6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K=6</a:t>
            </a:r>
          </a:p>
          <a:p>
            <a:r>
              <a:rPr lang="es-ES" b="0">
                <a:latin typeface="Droid Sans"/>
              </a:rPr>
              <a:t>L=3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7502996" y="5403208"/>
            <a:ext cx="627095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B4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G=2</a:t>
            </a:r>
          </a:p>
          <a:p>
            <a:r>
              <a:rPr lang="es-ES" b="0">
                <a:latin typeface="Droid Sans"/>
              </a:rPr>
              <a:t>H=5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8731107" y="2522887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B6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K=6</a:t>
            </a:r>
          </a:p>
          <a:p>
            <a:r>
              <a:rPr lang="es-ES" b="0">
                <a:latin typeface="Droid Sans"/>
              </a:rPr>
              <a:t>L=7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7806619" y="3917056"/>
            <a:ext cx="102303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003B76"/>
                </a:solidFill>
                <a:latin typeface="Droid Sans"/>
              </a:rPr>
              <a:t>Disco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7455783" y="964729"/>
            <a:ext cx="19094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>
                <a:solidFill>
                  <a:srgbClr val="003B76"/>
                </a:solidFill>
                <a:latin typeface="Droid Sans"/>
              </a:rPr>
              <a:t>M. Principal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7666412" y="2273445"/>
            <a:ext cx="1338828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Droid Sans"/>
              </a:rPr>
              <a:t>M. Intermedia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7600818" y="1337341"/>
            <a:ext cx="1476430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>
                <a:latin typeface="Droid Sans"/>
              </a:rPr>
              <a:t>M. Transacción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205040" y="1612801"/>
            <a:ext cx="65274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 err="1">
                <a:latin typeface="Droid Sans"/>
              </a:rPr>
              <a:t>Ai</a:t>
            </a:r>
            <a:r>
              <a:rPr lang="es-ES" b="0">
                <a:latin typeface="Droid Sans"/>
              </a:rPr>
              <a:t>=6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7925120" y="1612801"/>
            <a:ext cx="67839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Gi=1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8746429" y="1612801"/>
            <a:ext cx="65274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Ki=4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205040" y="1933091"/>
            <a:ext cx="61427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Ji=4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7925120" y="1930039"/>
            <a:ext cx="66556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Di=1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8746429" y="1930039"/>
            <a:ext cx="66556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Ci=6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8727132" y="2522893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B2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C=1</a:t>
            </a:r>
          </a:p>
          <a:p>
            <a:r>
              <a:rPr lang="es-ES" b="0">
                <a:latin typeface="Droid Sans"/>
              </a:rPr>
              <a:t>D=0</a:t>
            </a:r>
          </a:p>
        </p:txBody>
      </p:sp>
      <p:cxnSp>
        <p:nvCxnSpPr>
          <p:cNvPr id="8" name="7 Conector recto de flecha"/>
          <p:cNvCxnSpPr>
            <a:stCxn id="20" idx="0"/>
            <a:endCxn id="40" idx="2"/>
          </p:cNvCxnSpPr>
          <p:nvPr/>
        </p:nvCxnSpPr>
        <p:spPr bwMode="auto">
          <a:xfrm flipV="1">
            <a:off x="8419997" y="3557022"/>
            <a:ext cx="614271" cy="812058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44 CuadroTexto"/>
          <p:cNvSpPr txBox="1"/>
          <p:nvPr/>
        </p:nvSpPr>
        <p:spPr>
          <a:xfrm>
            <a:off x="7502996" y="5403206"/>
            <a:ext cx="627095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B4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G=1</a:t>
            </a:r>
          </a:p>
          <a:p>
            <a:r>
              <a:rPr lang="es-ES" b="0">
                <a:latin typeface="Droid Sans"/>
              </a:rPr>
              <a:t>H=9</a:t>
            </a:r>
          </a:p>
        </p:txBody>
      </p:sp>
      <p:cxnSp>
        <p:nvCxnSpPr>
          <p:cNvPr id="47" name="46 Conector recto de flecha"/>
          <p:cNvCxnSpPr>
            <a:endCxn id="41" idx="2"/>
          </p:cNvCxnSpPr>
          <p:nvPr/>
        </p:nvCxnSpPr>
        <p:spPr bwMode="auto">
          <a:xfrm flipV="1">
            <a:off x="8913530" y="2257821"/>
            <a:ext cx="165683" cy="769122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47 CuadroTexto"/>
          <p:cNvSpPr txBox="1"/>
          <p:nvPr/>
        </p:nvSpPr>
        <p:spPr>
          <a:xfrm>
            <a:off x="8727132" y="1900833"/>
            <a:ext cx="665567" cy="32778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Ci=1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8099219" y="2522886"/>
            <a:ext cx="614271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B5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I=5</a:t>
            </a:r>
          </a:p>
          <a:p>
            <a:r>
              <a:rPr lang="es-ES" b="0">
                <a:latin typeface="Droid Sans"/>
              </a:rPr>
              <a:t>J=8</a:t>
            </a:r>
          </a:p>
        </p:txBody>
      </p:sp>
      <p:cxnSp>
        <p:nvCxnSpPr>
          <p:cNvPr id="50" name="49 Conector recto de flecha"/>
          <p:cNvCxnSpPr>
            <a:stCxn id="20" idx="2"/>
            <a:endCxn id="49" idx="2"/>
          </p:cNvCxnSpPr>
          <p:nvPr/>
        </p:nvCxnSpPr>
        <p:spPr bwMode="auto">
          <a:xfrm flipH="1" flipV="1">
            <a:off x="8406355" y="3557015"/>
            <a:ext cx="13642" cy="1846194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51 CuadroTexto"/>
          <p:cNvSpPr txBox="1"/>
          <p:nvPr/>
        </p:nvSpPr>
        <p:spPr>
          <a:xfrm>
            <a:off x="7248765" y="1933091"/>
            <a:ext cx="614271" cy="32778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Ji=8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7488138" y="2942028"/>
            <a:ext cx="601447" cy="327782"/>
          </a:xfrm>
          <a:prstGeom prst="rect">
            <a:avLst/>
          </a:prstGeom>
          <a:solidFill>
            <a:srgbClr val="FFC1B3"/>
          </a:solidFill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A=6</a:t>
            </a:r>
          </a:p>
        </p:txBody>
      </p:sp>
      <p:cxnSp>
        <p:nvCxnSpPr>
          <p:cNvPr id="63" name="62 Conector recto de flecha"/>
          <p:cNvCxnSpPr>
            <a:stCxn id="2" idx="2"/>
            <a:endCxn id="22" idx="0"/>
          </p:cNvCxnSpPr>
          <p:nvPr/>
        </p:nvCxnSpPr>
        <p:spPr bwMode="auto">
          <a:xfrm>
            <a:off x="7780114" y="3557017"/>
            <a:ext cx="39751" cy="812063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64 Conector recto de flecha"/>
          <p:cNvCxnSpPr/>
          <p:nvPr/>
        </p:nvCxnSpPr>
        <p:spPr bwMode="auto">
          <a:xfrm>
            <a:off x="7507749" y="1847235"/>
            <a:ext cx="350034" cy="1179708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7497612" y="4377192"/>
            <a:ext cx="648660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B1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A=6</a:t>
            </a:r>
          </a:p>
          <a:p>
            <a:r>
              <a:rPr lang="es-ES" b="0">
                <a:latin typeface="Droid Sans"/>
              </a:rPr>
              <a:t>B=8</a:t>
            </a:r>
          </a:p>
        </p:txBody>
      </p:sp>
      <p:cxnSp>
        <p:nvCxnSpPr>
          <p:cNvPr id="68" name="67 Conector recto de flecha"/>
          <p:cNvCxnSpPr>
            <a:stCxn id="28" idx="0"/>
            <a:endCxn id="2" idx="2"/>
          </p:cNvCxnSpPr>
          <p:nvPr/>
        </p:nvCxnSpPr>
        <p:spPr bwMode="auto">
          <a:xfrm flipH="1" flipV="1">
            <a:off x="7780114" y="3557017"/>
            <a:ext cx="1240512" cy="1846190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70 CuadroTexto"/>
          <p:cNvSpPr txBox="1"/>
          <p:nvPr/>
        </p:nvSpPr>
        <p:spPr>
          <a:xfrm>
            <a:off x="7430988" y="2522893"/>
            <a:ext cx="658597" cy="1034129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0">
                <a:solidFill>
                  <a:srgbClr val="00B0F0"/>
                </a:solidFill>
                <a:latin typeface="Droid Sans"/>
              </a:rPr>
              <a:t>B6</a:t>
            </a:r>
          </a:p>
          <a:p>
            <a:endParaRPr lang="es-ES" b="0">
              <a:latin typeface="Droid Sans"/>
            </a:endParaRPr>
          </a:p>
          <a:p>
            <a:r>
              <a:rPr lang="es-ES" b="0">
                <a:latin typeface="Droid Sans"/>
              </a:rPr>
              <a:t>K=6</a:t>
            </a:r>
          </a:p>
          <a:p>
            <a:r>
              <a:rPr lang="es-ES" b="0">
                <a:latin typeface="Droid Sans"/>
              </a:rPr>
              <a:t>L=3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8735498" y="1605309"/>
            <a:ext cx="652743" cy="32778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ES" b="0">
                <a:latin typeface="Droid Sans"/>
              </a:rPr>
              <a:t>Ki=6</a:t>
            </a:r>
          </a:p>
        </p:txBody>
      </p:sp>
      <p:cxnSp>
        <p:nvCxnSpPr>
          <p:cNvPr id="76" name="75 Conector recto de flecha"/>
          <p:cNvCxnSpPr/>
          <p:nvPr/>
        </p:nvCxnSpPr>
        <p:spPr bwMode="auto">
          <a:xfrm flipV="1">
            <a:off x="7682766" y="1847235"/>
            <a:ext cx="1146890" cy="1094793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76 Conector recto de flecha"/>
          <p:cNvCxnSpPr>
            <a:endCxn id="22" idx="2"/>
          </p:cNvCxnSpPr>
          <p:nvPr/>
        </p:nvCxnSpPr>
        <p:spPr bwMode="auto">
          <a:xfrm flipH="1">
            <a:off x="7819865" y="3557016"/>
            <a:ext cx="628157" cy="1846193"/>
          </a:xfrm>
          <a:prstGeom prst="straightConnector1">
            <a:avLst/>
          </a:prstGeom>
          <a:noFill/>
          <a:ln w="57150" cap="flat" cmpd="sng" algn="ctr">
            <a:solidFill>
              <a:srgbClr val="B2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79 Llamada de nube"/>
          <p:cNvSpPr/>
          <p:nvPr/>
        </p:nvSpPr>
        <p:spPr bwMode="auto">
          <a:xfrm>
            <a:off x="4866546" y="4747449"/>
            <a:ext cx="2215449" cy="923454"/>
          </a:xfrm>
          <a:prstGeom prst="cloudCallout">
            <a:avLst>
              <a:gd name="adj1" fmla="val -15206"/>
              <a:gd name="adj2" fmla="val 100298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Leer(K)</a:t>
            </a:r>
            <a:endParaRPr kumimoji="0" lang="es-ES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</a:endParaRPr>
          </a:p>
        </p:txBody>
      </p:sp>
      <p:sp>
        <p:nvSpPr>
          <p:cNvPr id="85" name="84 Llamada de nube"/>
          <p:cNvSpPr/>
          <p:nvPr/>
        </p:nvSpPr>
        <p:spPr bwMode="auto">
          <a:xfrm>
            <a:off x="4329726" y="2296877"/>
            <a:ext cx="2215449" cy="923454"/>
          </a:xfrm>
          <a:prstGeom prst="cloudCallout">
            <a:avLst>
              <a:gd name="adj1" fmla="val -14581"/>
              <a:gd name="adj2" fmla="val 8529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Leer(C)</a:t>
            </a:r>
            <a:endParaRPr kumimoji="0" lang="es-ES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</a:endParaRPr>
          </a:p>
        </p:txBody>
      </p:sp>
      <p:sp>
        <p:nvSpPr>
          <p:cNvPr id="86" name="85 Llamada de nube"/>
          <p:cNvSpPr/>
          <p:nvPr/>
        </p:nvSpPr>
        <p:spPr bwMode="auto">
          <a:xfrm>
            <a:off x="925260" y="3093027"/>
            <a:ext cx="2215449" cy="923454"/>
          </a:xfrm>
          <a:prstGeom prst="cloudCallout">
            <a:avLst>
              <a:gd name="adj1" fmla="val 23566"/>
              <a:gd name="adj2" fmla="val 80794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0">
                <a:solidFill>
                  <a:srgbClr val="B20000"/>
                </a:solidFill>
              </a:rPr>
              <a:t>Escribir(A)</a:t>
            </a:r>
            <a:endParaRPr kumimoji="0" lang="es-ES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6500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48" grpId="0" animBg="1"/>
      <p:bldP spid="49" grpId="0" animBg="1"/>
      <p:bldP spid="62" grpId="0" animBg="1"/>
      <p:bldP spid="67" grpId="0" animBg="1"/>
      <p:bldP spid="71" grpId="0" animBg="1"/>
      <p:bldP spid="75" grpId="0" animBg="1"/>
      <p:bldP spid="80" grpId="0" animBg="1"/>
      <p:bldP spid="85" grpId="0" animBg="1"/>
      <p:bldP spid="86" grpId="0" animBg="1"/>
    </p:bldLst>
  </p:timing>
</p:sld>
</file>

<file path=ppt/theme/theme1.xml><?xml version="1.0" encoding="utf-8"?>
<a:theme xmlns:a="http://schemas.openxmlformats.org/drawingml/2006/main" name="Bordes rectos">
  <a:themeElements>
    <a:clrScheme name="Bordes rectos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ordes rect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es rectos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s rectos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D:\Programas\Microsoft Office\Templates\Diseños de presentaciones\Bordes rectos.pot</Template>
  <Application>Microsoft Office PowerPoint</Application>
  <PresentationFormat>Personalizadas</PresentationFormat>
  <Slides>20</Slides>
  <Notes>20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das diapositivas</vt:lpstr>
      </vt:variant>
      <vt:variant>
        <vt:i4>20</vt:i4>
      </vt:variant>
    </vt:vector>
  </HeadingPairs>
  <TitlesOfParts>
    <vt:vector size="21" baseType="lpstr">
      <vt:lpstr>Bordes rectos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lbd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rios</dc:creator>
  <cp:revision>76</cp:revision>
  <cp:lastPrinted>1601-01-01T00:00:00Z</cp:lastPrinted>
  <dcterms:created xsi:type="dcterms:W3CDTF">2003-05-29T18:39:20Z</dcterms:created>
  <dcterms:modified xsi:type="dcterms:W3CDTF">2025-04-07T11:11:59Z</dcterms:modified>
</cp:coreProperties>
</file>