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7"/>
  </p:notesMasterIdLst>
  <p:handoutMasterIdLst>
    <p:handoutMasterId r:id="rId18"/>
  </p:handoutMasterIdLst>
  <p:sldIdLst>
    <p:sldId id="404" r:id="rId2"/>
    <p:sldId id="379" r:id="rId3"/>
    <p:sldId id="382" r:id="rId4"/>
    <p:sldId id="381" r:id="rId5"/>
    <p:sldId id="383" r:id="rId6"/>
    <p:sldId id="385" r:id="rId7"/>
    <p:sldId id="386" r:id="rId8"/>
    <p:sldId id="387" r:id="rId9"/>
    <p:sldId id="388" r:id="rId10"/>
    <p:sldId id="389" r:id="rId11"/>
    <p:sldId id="390" r:id="rId12"/>
    <p:sldId id="391" r:id="rId13"/>
    <p:sldId id="392" r:id="rId14"/>
    <p:sldId id="393" r:id="rId15"/>
    <p:sldId id="405" r:id="rId16"/>
  </p:sldIdLst>
  <p:sldSz cx="9677400" cy="7258050"/>
  <p:notesSz cx="7099300" cy="10234613"/>
  <p:defaultTextStyle>
    <a:defPPr>
      <a:defRPr lang="en-US"/>
    </a:defPPr>
    <a:lvl1pPr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5000"/>
      </a:lnSpc>
      <a:spcBef>
        <a:spcPct val="0"/>
      </a:spcBef>
      <a:spcAft>
        <a:spcPct val="0"/>
      </a:spcAft>
      <a:defRPr b="1" kern="1200">
        <a:solidFill>
          <a:srgbClr val="000000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rgbClr val="000000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86">
          <p15:clr>
            <a:srgbClr val="A4A3A4"/>
          </p15:clr>
        </p15:guide>
        <p15:guide id="2" pos="304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lberto.bugarin.diz" initials="a" lastIdx="11" clrIdx="0"/>
  <p:cmAuthor id="1" name="jrr.viqueira" initials="j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0000"/>
    <a:srgbClr val="003B76"/>
    <a:srgbClr val="000000"/>
    <a:srgbClr val="FFC1B3"/>
    <a:srgbClr val="FFFF09"/>
    <a:srgbClr val="C1FFC1"/>
    <a:srgbClr val="FFB7B7"/>
    <a:srgbClr val="21FF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CB80C-4199-7842-8C16-2D54655C33AD}" v="1" dt="2025-05-05T10:48:19.8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95" autoAdjust="0"/>
    <p:restoredTop sz="96327" autoAdjust="0"/>
  </p:normalViewPr>
  <p:slideViewPr>
    <p:cSldViewPr>
      <p:cViewPr varScale="1">
        <p:scale>
          <a:sx n="116" d="100"/>
          <a:sy n="116" d="100"/>
        </p:scale>
        <p:origin x="1848" y="200"/>
      </p:cViewPr>
      <p:guideLst>
        <p:guide orient="horz" pos="2286"/>
        <p:guide pos="304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80" d="100"/>
          <a:sy n="80" d="100"/>
        </p:scale>
        <p:origin x="-3918" y="-84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LLARROYA FERNANDEZ SEBASTIAN" userId="a689906c-e6d8-4d5e-9ef8-39c4eb118146" providerId="ADAL" clId="{F6ACB80C-4199-7842-8C16-2D54655C33AD}"/>
    <pc:docChg chg="custSel delSld modSld">
      <pc:chgData name="VILLARROYA FERNANDEZ SEBASTIAN" userId="a689906c-e6d8-4d5e-9ef8-39c4eb118146" providerId="ADAL" clId="{F6ACB80C-4199-7842-8C16-2D54655C33AD}" dt="2025-05-05T10:48:19.860" v="306" actId="20577"/>
      <pc:docMkLst>
        <pc:docMk/>
      </pc:docMkLst>
      <pc:sldChg chg="del">
        <pc:chgData name="VILLARROYA FERNANDEZ SEBASTIAN" userId="a689906c-e6d8-4d5e-9ef8-39c4eb118146" providerId="ADAL" clId="{F6ACB80C-4199-7842-8C16-2D54655C33AD}" dt="2025-05-04T17:06:40.229" v="0" actId="2696"/>
        <pc:sldMkLst>
          <pc:docMk/>
          <pc:sldMk cId="0" sldId="260"/>
        </pc:sldMkLst>
      </pc:sldChg>
      <pc:sldChg chg="del">
        <pc:chgData name="VILLARROYA FERNANDEZ SEBASTIAN" userId="a689906c-e6d8-4d5e-9ef8-39c4eb118146" providerId="ADAL" clId="{F6ACB80C-4199-7842-8C16-2D54655C33AD}" dt="2025-05-04T17:06:40.229" v="0" actId="2696"/>
        <pc:sldMkLst>
          <pc:docMk/>
          <pc:sldMk cId="1131921094" sldId="304"/>
        </pc:sldMkLst>
      </pc:sldChg>
      <pc:sldChg chg="del">
        <pc:chgData name="VILLARROYA FERNANDEZ SEBASTIAN" userId="a689906c-e6d8-4d5e-9ef8-39c4eb118146" providerId="ADAL" clId="{F6ACB80C-4199-7842-8C16-2D54655C33AD}" dt="2025-05-04T17:06:40.229" v="0" actId="2696"/>
        <pc:sldMkLst>
          <pc:docMk/>
          <pc:sldMk cId="1841391842" sldId="375"/>
        </pc:sldMkLst>
      </pc:sldChg>
      <pc:sldChg chg="del">
        <pc:chgData name="VILLARROYA FERNANDEZ SEBASTIAN" userId="a689906c-e6d8-4d5e-9ef8-39c4eb118146" providerId="ADAL" clId="{F6ACB80C-4199-7842-8C16-2D54655C33AD}" dt="2025-05-04T17:06:40.229" v="0" actId="2696"/>
        <pc:sldMkLst>
          <pc:docMk/>
          <pc:sldMk cId="3965396613" sldId="376"/>
        </pc:sldMkLst>
      </pc:sldChg>
      <pc:sldChg chg="del">
        <pc:chgData name="VILLARROYA FERNANDEZ SEBASTIAN" userId="a689906c-e6d8-4d5e-9ef8-39c4eb118146" providerId="ADAL" clId="{F6ACB80C-4199-7842-8C16-2D54655C33AD}" dt="2025-05-04T17:06:40.229" v="0" actId="2696"/>
        <pc:sldMkLst>
          <pc:docMk/>
          <pc:sldMk cId="1498681685" sldId="377"/>
        </pc:sldMkLst>
      </pc:sldChg>
      <pc:sldChg chg="del">
        <pc:chgData name="VILLARROYA FERNANDEZ SEBASTIAN" userId="a689906c-e6d8-4d5e-9ef8-39c4eb118146" providerId="ADAL" clId="{F6ACB80C-4199-7842-8C16-2D54655C33AD}" dt="2025-05-04T17:06:40.229" v="0" actId="2696"/>
        <pc:sldMkLst>
          <pc:docMk/>
          <pc:sldMk cId="3807447565" sldId="378"/>
        </pc:sldMkLst>
      </pc:sldChg>
      <pc:sldChg chg="delSp modSp mod">
        <pc:chgData name="VILLARROYA FERNANDEZ SEBASTIAN" userId="a689906c-e6d8-4d5e-9ef8-39c4eb118146" providerId="ADAL" clId="{F6ACB80C-4199-7842-8C16-2D54655C33AD}" dt="2025-05-04T17:10:23.465" v="5" actId="478"/>
        <pc:sldMkLst>
          <pc:docMk/>
          <pc:sldMk cId="3962003514" sldId="379"/>
        </pc:sldMkLst>
        <pc:spChg chg="del mod">
          <ac:chgData name="VILLARROYA FERNANDEZ SEBASTIAN" userId="a689906c-e6d8-4d5e-9ef8-39c4eb118146" providerId="ADAL" clId="{F6ACB80C-4199-7842-8C16-2D54655C33AD}" dt="2025-05-04T17:10:21.507" v="4" actId="478"/>
          <ac:spMkLst>
            <pc:docMk/>
            <pc:sldMk cId="3962003514" sldId="379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0:23.465" v="5" actId="478"/>
          <ac:spMkLst>
            <pc:docMk/>
            <pc:sldMk cId="3962003514" sldId="379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0:18.687" v="2" actId="478"/>
          <ac:spMkLst>
            <pc:docMk/>
            <pc:sldMk cId="3962003514" sldId="379"/>
            <ac:spMk id="5122" creationId="{00000000-0000-0000-0000-000000000000}"/>
          </ac:spMkLst>
        </pc:spChg>
      </pc:sldChg>
      <pc:sldChg chg="del">
        <pc:chgData name="VILLARROYA FERNANDEZ SEBASTIAN" userId="a689906c-e6d8-4d5e-9ef8-39c4eb118146" providerId="ADAL" clId="{F6ACB80C-4199-7842-8C16-2D54655C33AD}" dt="2025-05-04T17:06:40.229" v="0" actId="2696"/>
        <pc:sldMkLst>
          <pc:docMk/>
          <pc:sldMk cId="412531316" sldId="380"/>
        </pc:sldMkLst>
      </pc:sldChg>
      <pc:sldChg chg="delSp mod">
        <pc:chgData name="VILLARROYA FERNANDEZ SEBASTIAN" userId="a689906c-e6d8-4d5e-9ef8-39c4eb118146" providerId="ADAL" clId="{F6ACB80C-4199-7842-8C16-2D54655C33AD}" dt="2025-05-04T17:10:43.115" v="12" actId="478"/>
        <pc:sldMkLst>
          <pc:docMk/>
          <pc:sldMk cId="2111423067" sldId="381"/>
        </pc:sldMkLst>
        <pc:spChg chg="del">
          <ac:chgData name="VILLARROYA FERNANDEZ SEBASTIAN" userId="a689906c-e6d8-4d5e-9ef8-39c4eb118146" providerId="ADAL" clId="{F6ACB80C-4199-7842-8C16-2D54655C33AD}" dt="2025-05-04T17:10:40.915" v="11" actId="478"/>
          <ac:spMkLst>
            <pc:docMk/>
            <pc:sldMk cId="2111423067" sldId="381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0:38.813" v="10" actId="478"/>
          <ac:spMkLst>
            <pc:docMk/>
            <pc:sldMk cId="2111423067" sldId="381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0:43.115" v="12" actId="478"/>
          <ac:spMkLst>
            <pc:docMk/>
            <pc:sldMk cId="2111423067" sldId="381"/>
            <ac:spMk id="5122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F6ACB80C-4199-7842-8C16-2D54655C33AD}" dt="2025-05-04T17:10:34.859" v="9" actId="478"/>
        <pc:sldMkLst>
          <pc:docMk/>
          <pc:sldMk cId="958239388" sldId="382"/>
        </pc:sldMkLst>
        <pc:spChg chg="del">
          <ac:chgData name="VILLARROYA FERNANDEZ SEBASTIAN" userId="a689906c-e6d8-4d5e-9ef8-39c4eb118146" providerId="ADAL" clId="{F6ACB80C-4199-7842-8C16-2D54655C33AD}" dt="2025-05-04T17:10:34.859" v="9" actId="478"/>
          <ac:spMkLst>
            <pc:docMk/>
            <pc:sldMk cId="958239388" sldId="382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0:31.997" v="8" actId="478"/>
          <ac:spMkLst>
            <pc:docMk/>
            <pc:sldMk cId="958239388" sldId="382"/>
            <ac:spMk id="13" creationId="{00000000-0000-0000-0000-000000000000}"/>
          </ac:spMkLst>
        </pc:spChg>
        <pc:spChg chg="del mod">
          <ac:chgData name="VILLARROYA FERNANDEZ SEBASTIAN" userId="a689906c-e6d8-4d5e-9ef8-39c4eb118146" providerId="ADAL" clId="{F6ACB80C-4199-7842-8C16-2D54655C33AD}" dt="2025-05-04T17:10:29.357" v="7" actId="478"/>
          <ac:spMkLst>
            <pc:docMk/>
            <pc:sldMk cId="958239388" sldId="382"/>
            <ac:spMk id="5122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F6ACB80C-4199-7842-8C16-2D54655C33AD}" dt="2025-05-04T17:10:51.521" v="15" actId="478"/>
        <pc:sldMkLst>
          <pc:docMk/>
          <pc:sldMk cId="479386244" sldId="383"/>
        </pc:sldMkLst>
        <pc:spChg chg="del">
          <ac:chgData name="VILLARROYA FERNANDEZ SEBASTIAN" userId="a689906c-e6d8-4d5e-9ef8-39c4eb118146" providerId="ADAL" clId="{F6ACB80C-4199-7842-8C16-2D54655C33AD}" dt="2025-05-04T17:10:47.386" v="13" actId="478"/>
          <ac:spMkLst>
            <pc:docMk/>
            <pc:sldMk cId="479386244" sldId="383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0:49.538" v="14" actId="478"/>
          <ac:spMkLst>
            <pc:docMk/>
            <pc:sldMk cId="479386244" sldId="383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0:51.521" v="15" actId="478"/>
          <ac:spMkLst>
            <pc:docMk/>
            <pc:sldMk cId="479386244" sldId="383"/>
            <ac:spMk id="5122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F6ACB80C-4199-7842-8C16-2D54655C33AD}" dt="2025-05-04T17:10:59.223" v="18" actId="478"/>
        <pc:sldMkLst>
          <pc:docMk/>
          <pc:sldMk cId="3047427385" sldId="385"/>
        </pc:sldMkLst>
        <pc:spChg chg="del">
          <ac:chgData name="VILLARROYA FERNANDEZ SEBASTIAN" userId="a689906c-e6d8-4d5e-9ef8-39c4eb118146" providerId="ADAL" clId="{F6ACB80C-4199-7842-8C16-2D54655C33AD}" dt="2025-05-04T17:10:55.064" v="16" actId="478"/>
          <ac:spMkLst>
            <pc:docMk/>
            <pc:sldMk cId="3047427385" sldId="385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0:57.088" v="17" actId="478"/>
          <ac:spMkLst>
            <pc:docMk/>
            <pc:sldMk cId="3047427385" sldId="385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0:59.223" v="18" actId="478"/>
          <ac:spMkLst>
            <pc:docMk/>
            <pc:sldMk cId="3047427385" sldId="385"/>
            <ac:spMk id="5122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F6ACB80C-4199-7842-8C16-2D54655C33AD}" dt="2025-05-04T17:11:06.154" v="21" actId="478"/>
        <pc:sldMkLst>
          <pc:docMk/>
          <pc:sldMk cId="2422569705" sldId="386"/>
        </pc:sldMkLst>
        <pc:spChg chg="del">
          <ac:chgData name="VILLARROYA FERNANDEZ SEBASTIAN" userId="a689906c-e6d8-4d5e-9ef8-39c4eb118146" providerId="ADAL" clId="{F6ACB80C-4199-7842-8C16-2D54655C33AD}" dt="2025-05-04T17:11:02.625" v="19" actId="478"/>
          <ac:spMkLst>
            <pc:docMk/>
            <pc:sldMk cId="2422569705" sldId="386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04.289" v="20" actId="478"/>
          <ac:spMkLst>
            <pc:docMk/>
            <pc:sldMk cId="2422569705" sldId="386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06.154" v="21" actId="478"/>
          <ac:spMkLst>
            <pc:docMk/>
            <pc:sldMk cId="2422569705" sldId="386"/>
            <ac:spMk id="5122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F6ACB80C-4199-7842-8C16-2D54655C33AD}" dt="2025-05-04T17:11:13.715" v="24" actId="478"/>
        <pc:sldMkLst>
          <pc:docMk/>
          <pc:sldMk cId="3870580826" sldId="387"/>
        </pc:sldMkLst>
        <pc:spChg chg="del">
          <ac:chgData name="VILLARROYA FERNANDEZ SEBASTIAN" userId="a689906c-e6d8-4d5e-9ef8-39c4eb118146" providerId="ADAL" clId="{F6ACB80C-4199-7842-8C16-2D54655C33AD}" dt="2025-05-04T17:11:09.810" v="22" actId="478"/>
          <ac:spMkLst>
            <pc:docMk/>
            <pc:sldMk cId="3870580826" sldId="387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11.996" v="23" actId="478"/>
          <ac:spMkLst>
            <pc:docMk/>
            <pc:sldMk cId="3870580826" sldId="387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13.715" v="24" actId="478"/>
          <ac:spMkLst>
            <pc:docMk/>
            <pc:sldMk cId="3870580826" sldId="387"/>
            <ac:spMk id="5122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F6ACB80C-4199-7842-8C16-2D54655C33AD}" dt="2025-05-04T17:11:22.120" v="27" actId="478"/>
        <pc:sldMkLst>
          <pc:docMk/>
          <pc:sldMk cId="2872514499" sldId="388"/>
        </pc:sldMkLst>
        <pc:spChg chg="del">
          <ac:chgData name="VILLARROYA FERNANDEZ SEBASTIAN" userId="a689906c-e6d8-4d5e-9ef8-39c4eb118146" providerId="ADAL" clId="{F6ACB80C-4199-7842-8C16-2D54655C33AD}" dt="2025-05-04T17:11:20.311" v="26" actId="478"/>
          <ac:spMkLst>
            <pc:docMk/>
            <pc:sldMk cId="2872514499" sldId="388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22.120" v="27" actId="478"/>
          <ac:spMkLst>
            <pc:docMk/>
            <pc:sldMk cId="2872514499" sldId="388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17.812" v="25" actId="478"/>
          <ac:spMkLst>
            <pc:docMk/>
            <pc:sldMk cId="2872514499" sldId="388"/>
            <ac:spMk id="5122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F6ACB80C-4199-7842-8C16-2D54655C33AD}" dt="2025-05-04T17:11:29.354" v="30" actId="478"/>
        <pc:sldMkLst>
          <pc:docMk/>
          <pc:sldMk cId="2035455976" sldId="389"/>
        </pc:sldMkLst>
        <pc:spChg chg="del">
          <ac:chgData name="VILLARROYA FERNANDEZ SEBASTIAN" userId="a689906c-e6d8-4d5e-9ef8-39c4eb118146" providerId="ADAL" clId="{F6ACB80C-4199-7842-8C16-2D54655C33AD}" dt="2025-05-04T17:11:26.054" v="28" actId="478"/>
          <ac:spMkLst>
            <pc:docMk/>
            <pc:sldMk cId="2035455976" sldId="389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27.761" v="29" actId="478"/>
          <ac:spMkLst>
            <pc:docMk/>
            <pc:sldMk cId="2035455976" sldId="389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29.354" v="30" actId="478"/>
          <ac:spMkLst>
            <pc:docMk/>
            <pc:sldMk cId="2035455976" sldId="389"/>
            <ac:spMk id="5122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F6ACB80C-4199-7842-8C16-2D54655C33AD}" dt="2025-05-04T17:11:39.564" v="33" actId="478"/>
        <pc:sldMkLst>
          <pc:docMk/>
          <pc:sldMk cId="861754204" sldId="390"/>
        </pc:sldMkLst>
        <pc:spChg chg="del">
          <ac:chgData name="VILLARROYA FERNANDEZ SEBASTIAN" userId="a689906c-e6d8-4d5e-9ef8-39c4eb118146" providerId="ADAL" clId="{F6ACB80C-4199-7842-8C16-2D54655C33AD}" dt="2025-05-04T17:11:39.564" v="33" actId="478"/>
          <ac:spMkLst>
            <pc:docMk/>
            <pc:sldMk cId="861754204" sldId="390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37.960" v="32" actId="478"/>
          <ac:spMkLst>
            <pc:docMk/>
            <pc:sldMk cId="861754204" sldId="390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35.492" v="31" actId="478"/>
          <ac:spMkLst>
            <pc:docMk/>
            <pc:sldMk cId="861754204" sldId="390"/>
            <ac:spMk id="5122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F6ACB80C-4199-7842-8C16-2D54655C33AD}" dt="2025-05-04T17:11:46.590" v="36" actId="478"/>
        <pc:sldMkLst>
          <pc:docMk/>
          <pc:sldMk cId="88723294" sldId="391"/>
        </pc:sldMkLst>
        <pc:spChg chg="del">
          <ac:chgData name="VILLARROYA FERNANDEZ SEBASTIAN" userId="a689906c-e6d8-4d5e-9ef8-39c4eb118146" providerId="ADAL" clId="{F6ACB80C-4199-7842-8C16-2D54655C33AD}" dt="2025-05-04T17:11:44.865" v="35" actId="478"/>
          <ac:spMkLst>
            <pc:docMk/>
            <pc:sldMk cId="88723294" sldId="391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43.257" v="34" actId="478"/>
          <ac:spMkLst>
            <pc:docMk/>
            <pc:sldMk cId="88723294" sldId="391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46.590" v="36" actId="478"/>
          <ac:spMkLst>
            <pc:docMk/>
            <pc:sldMk cId="88723294" sldId="391"/>
            <ac:spMk id="5122" creationId="{00000000-0000-0000-0000-000000000000}"/>
          </ac:spMkLst>
        </pc:spChg>
      </pc:sldChg>
      <pc:sldChg chg="delSp mod">
        <pc:chgData name="VILLARROYA FERNANDEZ SEBASTIAN" userId="a689906c-e6d8-4d5e-9ef8-39c4eb118146" providerId="ADAL" clId="{F6ACB80C-4199-7842-8C16-2D54655C33AD}" dt="2025-05-04T17:11:54.096" v="39" actId="478"/>
        <pc:sldMkLst>
          <pc:docMk/>
          <pc:sldMk cId="1889702985" sldId="392"/>
        </pc:sldMkLst>
        <pc:spChg chg="del">
          <ac:chgData name="VILLARROYA FERNANDEZ SEBASTIAN" userId="a689906c-e6d8-4d5e-9ef8-39c4eb118146" providerId="ADAL" clId="{F6ACB80C-4199-7842-8C16-2D54655C33AD}" dt="2025-05-04T17:11:50.705" v="37" actId="478"/>
          <ac:spMkLst>
            <pc:docMk/>
            <pc:sldMk cId="1889702985" sldId="392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52.350" v="38" actId="478"/>
          <ac:spMkLst>
            <pc:docMk/>
            <pc:sldMk cId="1889702985" sldId="392"/>
            <ac:spMk id="13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54.096" v="39" actId="478"/>
          <ac:spMkLst>
            <pc:docMk/>
            <pc:sldMk cId="1889702985" sldId="392"/>
            <ac:spMk id="5122" creationId="{00000000-0000-0000-0000-000000000000}"/>
          </ac:spMkLst>
        </pc:spChg>
      </pc:sldChg>
      <pc:sldChg chg="delSp modSp mod">
        <pc:chgData name="VILLARROYA FERNANDEZ SEBASTIAN" userId="a689906c-e6d8-4d5e-9ef8-39c4eb118146" providerId="ADAL" clId="{F6ACB80C-4199-7842-8C16-2D54655C33AD}" dt="2025-05-05T10:48:19.860" v="306" actId="20577"/>
        <pc:sldMkLst>
          <pc:docMk/>
          <pc:sldMk cId="2339200390" sldId="393"/>
        </pc:sldMkLst>
        <pc:spChg chg="del">
          <ac:chgData name="VILLARROYA FERNANDEZ SEBASTIAN" userId="a689906c-e6d8-4d5e-9ef8-39c4eb118146" providerId="ADAL" clId="{F6ACB80C-4199-7842-8C16-2D54655C33AD}" dt="2025-05-04T17:11:57.845" v="40" actId="478"/>
          <ac:spMkLst>
            <pc:docMk/>
            <pc:sldMk cId="2339200390" sldId="393"/>
            <ac:spMk id="11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1:59.471" v="41" actId="478"/>
          <ac:spMkLst>
            <pc:docMk/>
            <pc:sldMk cId="2339200390" sldId="393"/>
            <ac:spMk id="13" creationId="{00000000-0000-0000-0000-000000000000}"/>
          </ac:spMkLst>
        </pc:spChg>
        <pc:spChg chg="mod">
          <ac:chgData name="VILLARROYA FERNANDEZ SEBASTIAN" userId="a689906c-e6d8-4d5e-9ef8-39c4eb118146" providerId="ADAL" clId="{F6ACB80C-4199-7842-8C16-2D54655C33AD}" dt="2025-05-05T10:48:19.860" v="306" actId="20577"/>
          <ac:spMkLst>
            <pc:docMk/>
            <pc:sldMk cId="2339200390" sldId="393"/>
            <ac:spMk id="64" creationId="{00000000-0000-0000-0000-000000000000}"/>
          </ac:spMkLst>
        </pc:spChg>
        <pc:spChg chg="del">
          <ac:chgData name="VILLARROYA FERNANDEZ SEBASTIAN" userId="a689906c-e6d8-4d5e-9ef8-39c4eb118146" providerId="ADAL" clId="{F6ACB80C-4199-7842-8C16-2D54655C33AD}" dt="2025-05-04T17:12:01.211" v="42" actId="478"/>
          <ac:spMkLst>
            <pc:docMk/>
            <pc:sldMk cId="2339200390" sldId="393"/>
            <ac:spMk id="5122" creationId="{00000000-0000-0000-0000-000000000000}"/>
          </ac:spMkLst>
        </pc:spChg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713529058" sldId="394"/>
        </pc:sldMkLst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144280195" sldId="395"/>
        </pc:sldMkLst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1030659404" sldId="396"/>
        </pc:sldMkLst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289295535" sldId="397"/>
        </pc:sldMkLst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3929946984" sldId="398"/>
        </pc:sldMkLst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1302152536" sldId="399"/>
        </pc:sldMkLst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3848638883" sldId="400"/>
        </pc:sldMkLst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2766074623" sldId="401"/>
        </pc:sldMkLst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3781805562" sldId="402"/>
        </pc:sldMkLst>
      </pc:sldChg>
      <pc:sldChg chg="del">
        <pc:chgData name="VILLARROYA FERNANDEZ SEBASTIAN" userId="a689906c-e6d8-4d5e-9ef8-39c4eb118146" providerId="ADAL" clId="{F6ACB80C-4199-7842-8C16-2D54655C33AD}" dt="2025-05-04T17:09:58.927" v="1" actId="2696"/>
        <pc:sldMkLst>
          <pc:docMk/>
          <pc:sldMk cId="1541667432" sldId="403"/>
        </pc:sldMkLst>
      </pc:sldChg>
      <pc:sldChg chg="modSp mod">
        <pc:chgData name="VILLARROYA FERNANDEZ SEBASTIAN" userId="a689906c-e6d8-4d5e-9ef8-39c4eb118146" providerId="ADAL" clId="{F6ACB80C-4199-7842-8C16-2D54655C33AD}" dt="2025-05-04T17:12:31.389" v="70" actId="20577"/>
        <pc:sldMkLst>
          <pc:docMk/>
          <pc:sldMk cId="4058842250" sldId="404"/>
        </pc:sldMkLst>
        <pc:spChg chg="mod">
          <ac:chgData name="VILLARROYA FERNANDEZ SEBASTIAN" userId="a689906c-e6d8-4d5e-9ef8-39c4eb118146" providerId="ADAL" clId="{F6ACB80C-4199-7842-8C16-2D54655C33AD}" dt="2025-05-04T17:12:31.389" v="70" actId="20577"/>
          <ac:spMkLst>
            <pc:docMk/>
            <pc:sldMk cId="4058842250" sldId="404"/>
            <ac:spMk id="2" creationId="{46E75ADA-7B6C-329B-33CF-59D1E32EAD9B}"/>
          </ac:spMkLst>
        </pc:spChg>
        <pc:spChg chg="mod">
          <ac:chgData name="VILLARROYA FERNANDEZ SEBASTIAN" userId="a689906c-e6d8-4d5e-9ef8-39c4eb118146" providerId="ADAL" clId="{F6ACB80C-4199-7842-8C16-2D54655C33AD}" dt="2025-05-04T17:12:25.556" v="67" actId="20577"/>
          <ac:spMkLst>
            <pc:docMk/>
            <pc:sldMk cId="4058842250" sldId="404"/>
            <ac:spMk id="6" creationId="{6D5465D3-1681-5502-8692-29CE5EE881D5}"/>
          </ac:spMkLst>
        </pc:spChg>
      </pc:sldChg>
      <pc:sldChg chg="delSp modSp mod">
        <pc:chgData name="VILLARROYA FERNANDEZ SEBASTIAN" userId="a689906c-e6d8-4d5e-9ef8-39c4eb118146" providerId="ADAL" clId="{F6ACB80C-4199-7842-8C16-2D54655C33AD}" dt="2025-05-04T17:14:01.333" v="305" actId="20577"/>
        <pc:sldMkLst>
          <pc:docMk/>
          <pc:sldMk cId="2040608874" sldId="405"/>
        </pc:sldMkLst>
        <pc:spChg chg="mod">
          <ac:chgData name="VILLARROYA FERNANDEZ SEBASTIAN" userId="a689906c-e6d8-4d5e-9ef8-39c4eb118146" providerId="ADAL" clId="{F6ACB80C-4199-7842-8C16-2D54655C33AD}" dt="2025-05-04T17:13:44.080" v="280" actId="20577"/>
          <ac:spMkLst>
            <pc:docMk/>
            <pc:sldMk cId="2040608874" sldId="405"/>
            <ac:spMk id="2" creationId="{3A3DB8B1-4BCA-6CEA-4353-B76539FD4159}"/>
          </ac:spMkLst>
        </pc:spChg>
        <pc:spChg chg="del">
          <ac:chgData name="VILLARROYA FERNANDEZ SEBASTIAN" userId="a689906c-e6d8-4d5e-9ef8-39c4eb118146" providerId="ADAL" clId="{F6ACB80C-4199-7842-8C16-2D54655C33AD}" dt="2025-05-04T17:12:44.199" v="71" actId="478"/>
          <ac:spMkLst>
            <pc:docMk/>
            <pc:sldMk cId="2040608874" sldId="405"/>
            <ac:spMk id="6" creationId="{ED394109-46BF-2B1D-9646-4F268EEAB7D8}"/>
          </ac:spMkLst>
        </pc:spChg>
        <pc:spChg chg="mod">
          <ac:chgData name="VILLARROYA FERNANDEZ SEBASTIAN" userId="a689906c-e6d8-4d5e-9ef8-39c4eb118146" providerId="ADAL" clId="{F6ACB80C-4199-7842-8C16-2D54655C33AD}" dt="2025-05-04T17:14:01.333" v="305" actId="20577"/>
          <ac:spMkLst>
            <pc:docMk/>
            <pc:sldMk cId="2040608874" sldId="405"/>
            <ac:spMk id="11" creationId="{ED9EFC37-4583-11B1-8398-1FFD3BA9382D}"/>
          </ac:spMkLst>
        </pc:spChg>
      </pc:sldChg>
    </pc:docChg>
  </pc:docChgLst>
  <pc:docChgLst>
    <pc:chgData name="RIOS VIQUEIRA JOSE RAMON" userId="762087a7-a068-4651-be8d-034f70eb275d" providerId="ADAL" clId="{11F92AFA-6E8C-4B6D-8951-BE1C3A077D08}"/>
    <pc:docChg chg="modSld">
      <pc:chgData name="RIOS VIQUEIRA JOSE RAMON" userId="762087a7-a068-4651-be8d-034f70eb275d" providerId="ADAL" clId="{11F92AFA-6E8C-4B6D-8951-BE1C3A077D08}" dt="2020-03-19T11:17:19.865" v="0" actId="20577"/>
      <pc:docMkLst>
        <pc:docMk/>
      </pc:docMkLst>
      <pc:sldChg chg="modSp">
        <pc:chgData name="RIOS VIQUEIRA JOSE RAMON" userId="762087a7-a068-4651-be8d-034f70eb275d" providerId="ADAL" clId="{11F92AFA-6E8C-4B6D-8951-BE1C3A077D08}" dt="2020-03-19T11:17:19.865" v="0" actId="20577"/>
        <pc:sldMkLst>
          <pc:docMk/>
          <pc:sldMk cId="1131921094" sldId="304"/>
        </pc:sldMkLst>
      </pc:sldChg>
    </pc:docChg>
  </pc:docChgLst>
  <pc:docChgLst>
    <pc:chgData name="VILLARROYA FERNANDEZ SEBASTIAN" userId="S::s.villarroya@usc.es::a689906c-e6d8-4d5e-9ef8-39c4eb118146" providerId="AD" clId="Web-{C72CCD8A-118D-BFF5-CFE3-4E50B5EFB3FB}"/>
    <pc:docChg chg="addSld delSld modSld">
      <pc:chgData name="VILLARROYA FERNANDEZ SEBASTIAN" userId="S::s.villarroya@usc.es::a689906c-e6d8-4d5e-9ef8-39c4eb118146" providerId="AD" clId="Web-{C72CCD8A-118D-BFF5-CFE3-4E50B5EFB3FB}" dt="2024-04-26T11:56:51.298" v="430" actId="20577"/>
      <pc:docMkLst>
        <pc:docMk/>
      </pc:docMkLst>
      <pc:sldChg chg="del">
        <pc:chgData name="VILLARROYA FERNANDEZ SEBASTIAN" userId="S::s.villarroya@usc.es::a689906c-e6d8-4d5e-9ef8-39c4eb118146" providerId="AD" clId="Web-{C72CCD8A-118D-BFF5-CFE3-4E50B5EFB3FB}" dt="2024-04-26T11:43:21.703" v="21"/>
        <pc:sldMkLst>
          <pc:docMk/>
          <pc:sldMk cId="0" sldId="256"/>
        </pc:sldMkLst>
      </pc:sldChg>
      <pc:sldChg chg="del">
        <pc:chgData name="VILLARROYA FERNANDEZ SEBASTIAN" userId="S::s.villarroya@usc.es::a689906c-e6d8-4d5e-9ef8-39c4eb118146" providerId="AD" clId="Web-{C72CCD8A-118D-BFF5-CFE3-4E50B5EFB3FB}" dt="2024-04-26T11:54:59.059" v="418"/>
        <pc:sldMkLst>
          <pc:docMk/>
          <pc:sldMk cId="3118213319" sldId="305"/>
        </pc:sldMkLst>
      </pc:sldChg>
      <pc:sldChg chg="modSp add">
        <pc:chgData name="VILLARROYA FERNANDEZ SEBASTIAN" userId="S::s.villarroya@usc.es::a689906c-e6d8-4d5e-9ef8-39c4eb118146" providerId="AD" clId="Web-{C72CCD8A-118D-BFF5-CFE3-4E50B5EFB3FB}" dt="2024-04-26T11:43:17.656" v="20" actId="20577"/>
        <pc:sldMkLst>
          <pc:docMk/>
          <pc:sldMk cId="4058842250" sldId="404"/>
        </pc:sldMkLst>
      </pc:sldChg>
      <pc:sldChg chg="addSp modSp add">
        <pc:chgData name="VILLARROYA FERNANDEZ SEBASTIAN" userId="S::s.villarroya@usc.es::a689906c-e6d8-4d5e-9ef8-39c4eb118146" providerId="AD" clId="Web-{C72CCD8A-118D-BFF5-CFE3-4E50B5EFB3FB}" dt="2024-04-26T11:56:51.298" v="430" actId="20577"/>
        <pc:sldMkLst>
          <pc:docMk/>
          <pc:sldMk cId="2040608874" sldId="405"/>
        </pc:sldMkLst>
      </pc:sldChg>
      <pc:sldChg chg="add del">
        <pc:chgData name="VILLARROYA FERNANDEZ SEBASTIAN" userId="S::s.villarroya@usc.es::a689906c-e6d8-4d5e-9ef8-39c4eb118146" providerId="AD" clId="Web-{C72CCD8A-118D-BFF5-CFE3-4E50B5EFB3FB}" dt="2024-04-26T11:48:40.763" v="220"/>
        <pc:sldMkLst>
          <pc:docMk/>
          <pc:sldMk cId="4020256451" sldId="406"/>
        </pc:sldMkLst>
      </pc:sldChg>
    </pc:docChg>
  </pc:docChgLst>
  <pc:docChgLst>
    <pc:chgData name="RIOS VIQUEIRA JOSE RAMON" userId="762087a7-a068-4651-be8d-034f70eb275d" providerId="ADAL" clId="{A7D32E73-1581-45BA-9C20-34A0FE4A1645}"/>
    <pc:docChg chg="modSld">
      <pc:chgData name="RIOS VIQUEIRA JOSE RAMON" userId="762087a7-a068-4651-be8d-034f70eb275d" providerId="ADAL" clId="{A7D32E73-1581-45BA-9C20-34A0FE4A1645}" dt="2020-05-31T11:02:19.949" v="2" actId="1076"/>
      <pc:docMkLst>
        <pc:docMk/>
      </pc:docMkLst>
      <pc:sldChg chg="modSp mod">
        <pc:chgData name="RIOS VIQUEIRA JOSE RAMON" userId="762087a7-a068-4651-be8d-034f70eb275d" providerId="ADAL" clId="{A7D32E73-1581-45BA-9C20-34A0FE4A1645}" dt="2020-05-31T11:02:19.949" v="2" actId="1076"/>
        <pc:sldMkLst>
          <pc:docMk/>
          <pc:sldMk cId="713529058" sldId="394"/>
        </pc:sldMkLst>
      </pc:sldChg>
    </pc:docChg>
  </pc:docChgLst>
  <pc:docChgLst>
    <pc:chgData name="RIOS VIQUEIRA JOSE RAMON" userId="762087a7-a068-4651-be8d-034f70eb275d" providerId="ADAL" clId="{34136E53-8193-4AD5-93D7-356AEBB148A4}"/>
    <pc:docChg chg="modSld">
      <pc:chgData name="RIOS VIQUEIRA JOSE RAMON" userId="762087a7-a068-4651-be8d-034f70eb275d" providerId="ADAL" clId="{34136E53-8193-4AD5-93D7-356AEBB148A4}" dt="2020-07-28T17:01:03.884" v="0" actId="1076"/>
      <pc:docMkLst>
        <pc:docMk/>
      </pc:docMkLst>
      <pc:sldChg chg="modSp mod">
        <pc:chgData name="RIOS VIQUEIRA JOSE RAMON" userId="762087a7-a068-4651-be8d-034f70eb275d" providerId="ADAL" clId="{34136E53-8193-4AD5-93D7-356AEBB148A4}" dt="2020-07-28T17:01:03.884" v="0" actId="1076"/>
        <pc:sldMkLst>
          <pc:docMk/>
          <pc:sldMk cId="713529058" sldId="39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8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folHlink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FC418B28-6681-4135-869B-B9089949B8A7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1788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03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003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003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lnSpc>
                <a:spcPct val="100000"/>
              </a:lnSpc>
              <a:defRPr sz="13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1A995D2A-026D-4EA7-BA19-D5622F570B7B}" type="slidenum">
              <a:rPr lang="en-GB"/>
              <a:pPr>
                <a:defRPr/>
              </a:pPr>
              <a:t>‹Nº›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0277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10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11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14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62152-75C2-477C-C866-4A185362E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53AB5FE5-639A-57DF-B239-7D58AE7A41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marL="0" marR="0" lvl="0" indent="0" algn="r" defTabSz="9906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1B5F843-1BC1-4A56-A2B6-D454E6CF1A52}" type="slidenum">
              <a:rPr kumimoji="0" lang="en-GB" altLang="es-ES" sz="13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+mn-ea"/>
                <a:cs typeface="+mn-cs"/>
              </a:rPr>
              <a:pPr marL="0" marR="0" lvl="0" indent="0" algn="r" defTabSz="9906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altLang="es-E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8" charset="0"/>
              <a:ea typeface="+mn-ea"/>
              <a:cs typeface="+mn-cs"/>
            </a:endParaRPr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40EC9EEF-A9A2-5D22-758F-0D3995E3C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813BE8FD-2D2E-8D1D-FB03-5F34FABEFAA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  <p:extLst>
      <p:ext uri="{BB962C8B-B14F-4D97-AF65-F5344CB8AC3E}">
        <p14:creationId xmlns:p14="http://schemas.microsoft.com/office/powerpoint/2010/main" val="35302861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2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3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4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5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7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8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defTabSz="990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defTabSz="990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/>
            <a:fld id="{9BFC8808-414A-4AD1-BE6D-DAB004D4A7E5}" type="slidenum">
              <a:rPr lang="en-GB" altLang="es-ES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9</a:t>
            </a:fld>
            <a:endParaRPr lang="en-GB" altLang="es-ES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" alt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114"/>
          <p:cNvSpPr>
            <a:spLocks noChangeShapeType="1"/>
          </p:cNvSpPr>
          <p:nvPr/>
        </p:nvSpPr>
        <p:spPr bwMode="auto">
          <a:xfrm>
            <a:off x="1209675" y="1290638"/>
            <a:ext cx="5080000" cy="0"/>
          </a:xfrm>
          <a:prstGeom prst="lin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7904102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22090768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208838" y="290513"/>
            <a:ext cx="2239962" cy="6291262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84188" y="290513"/>
            <a:ext cx="6572250" cy="6291262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99560220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84188" y="290513"/>
            <a:ext cx="8709025" cy="120967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42337944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354933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1598613" y="965200"/>
            <a:ext cx="3848100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5599113" y="965200"/>
            <a:ext cx="3849687" cy="5616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113861829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720134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5149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55109723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929703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897063" y="5080000"/>
            <a:ext cx="5805487" cy="6000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897063" y="649288"/>
            <a:ext cx="5805487" cy="435451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897063" y="5680075"/>
            <a:ext cx="5805487" cy="852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132128132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05" name="Rectangle 149"/>
          <p:cNvSpPr>
            <a:spLocks noChangeArrowheads="1"/>
          </p:cNvSpPr>
          <p:nvPr/>
        </p:nvSpPr>
        <p:spPr bwMode="auto">
          <a:xfrm>
            <a:off x="1454150" y="6653213"/>
            <a:ext cx="8223250" cy="604837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96388" name="Rectangle 132"/>
          <p:cNvSpPr>
            <a:spLocks noChangeArrowheads="1"/>
          </p:cNvSpPr>
          <p:nvPr/>
        </p:nvSpPr>
        <p:spPr bwMode="auto">
          <a:xfrm>
            <a:off x="0" y="892175"/>
            <a:ext cx="1454150" cy="5761038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sp>
        <p:nvSpPr>
          <p:cNvPr id="1028" name="Rectangle 107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98613" y="965200"/>
            <a:ext cx="7850187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6771" tIns="48385" rIns="96771" bIns="483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ES" noProof="0" dirty="0"/>
              <a:t>Haga clic para modificar el estilo de texto del patrón</a:t>
            </a:r>
          </a:p>
          <a:p>
            <a:pPr lvl="1"/>
            <a:r>
              <a:rPr lang="es-ES" altLang="es-ES" noProof="0" dirty="0"/>
              <a:t>Segundo nivel</a:t>
            </a:r>
          </a:p>
          <a:p>
            <a:pPr lvl="2"/>
            <a:r>
              <a:rPr lang="es-ES" altLang="es-ES" noProof="0" dirty="0"/>
              <a:t>Tercer nivel</a:t>
            </a:r>
          </a:p>
          <a:p>
            <a:pPr lvl="3"/>
            <a:r>
              <a:rPr lang="es-ES" altLang="es-ES" noProof="0" dirty="0"/>
              <a:t>Cuarto nivel</a:t>
            </a:r>
          </a:p>
          <a:p>
            <a:pPr lvl="4"/>
            <a:r>
              <a:rPr lang="es-ES" altLang="es-ES" noProof="0" dirty="0"/>
              <a:t>Quinto nivel</a:t>
            </a:r>
          </a:p>
        </p:txBody>
      </p:sp>
      <p:sp>
        <p:nvSpPr>
          <p:cNvPr id="96378" name="Text Box 122"/>
          <p:cNvSpPr txBox="1">
            <a:spLocks noChangeArrowheads="1"/>
          </p:cNvSpPr>
          <p:nvPr/>
        </p:nvSpPr>
        <p:spPr bwMode="auto">
          <a:xfrm>
            <a:off x="1598613" y="6776282"/>
            <a:ext cx="8078787" cy="34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6771" tIns="48385" rIns="96771" bIns="48385" anchor="b">
            <a:spAutoFit/>
          </a:bodyPr>
          <a:lstStyle/>
          <a:p>
            <a:pPr algn="ctr" defTabSz="968375">
              <a:lnSpc>
                <a:spcPct val="115000"/>
              </a:lnSpc>
              <a:defRPr/>
            </a:pPr>
            <a:r>
              <a:rPr lang="es-ES" sz="1400" b="0" noProof="0" dirty="0">
                <a:solidFill>
                  <a:schemeClr val="bg1"/>
                </a:solidFill>
              </a:rPr>
              <a:t>Implementación</a:t>
            </a:r>
            <a:r>
              <a:rPr lang="es-ES" sz="1400" b="0" baseline="0" noProof="0" dirty="0">
                <a:solidFill>
                  <a:schemeClr val="bg1"/>
                </a:solidFill>
              </a:rPr>
              <a:t> de </a:t>
            </a:r>
            <a:r>
              <a:rPr lang="es-ES" sz="1400" b="0" baseline="0" noProof="0" dirty="0" err="1">
                <a:solidFill>
                  <a:schemeClr val="bg1"/>
                </a:solidFill>
              </a:rPr>
              <a:t>SGBDs</a:t>
            </a:r>
            <a:endParaRPr lang="es-ES" sz="1400" b="0" noProof="0" dirty="0">
              <a:solidFill>
                <a:schemeClr val="bg1"/>
              </a:solidFill>
            </a:endParaRPr>
          </a:p>
        </p:txBody>
      </p:sp>
      <p:sp>
        <p:nvSpPr>
          <p:cNvPr id="96404" name="Rectangle 148"/>
          <p:cNvSpPr>
            <a:spLocks noChangeArrowheads="1"/>
          </p:cNvSpPr>
          <p:nvPr/>
        </p:nvSpPr>
        <p:spPr bwMode="auto">
          <a:xfrm>
            <a:off x="1454150" y="0"/>
            <a:ext cx="8223250" cy="892175"/>
          </a:xfrm>
          <a:prstGeom prst="rect">
            <a:avLst/>
          </a:prstGeom>
          <a:solidFill>
            <a:srgbClr val="003B76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s-ES"/>
          </a:p>
        </p:txBody>
      </p:sp>
      <p:pic>
        <p:nvPicPr>
          <p:cNvPr id="8" name="Picture 6" descr="ETSE - Inici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052" y="6704234"/>
            <a:ext cx="1126256" cy="50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E:\Traballo\OneDrive - Universidade de Santiago de Compostela\Escritorio\Plantillas\Logos\logo_ux.jpg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188" y="132035"/>
            <a:ext cx="951816" cy="6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ransition/>
  <p:hf hdr="0" ftr="0"/>
  <p:txStyles>
    <p:titleStyle>
      <a:lvl1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+mj-lt"/>
          <a:ea typeface="+mj-ea"/>
          <a:cs typeface="+mj-cs"/>
        </a:defRPr>
      </a:lvl1pPr>
      <a:lvl2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2pPr>
      <a:lvl3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3pPr>
      <a:lvl4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4pPr>
      <a:lvl5pPr algn="ctr" defTabSz="968375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5pPr>
      <a:lvl6pPr marL="4572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6pPr>
      <a:lvl7pPr marL="9144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7pPr>
      <a:lvl8pPr marL="13716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8pPr>
      <a:lvl9pPr marL="1828800" algn="ctr" defTabSz="968375" rtl="0" fontAlgn="base">
        <a:lnSpc>
          <a:spcPct val="85000"/>
        </a:lnSpc>
        <a:spcBef>
          <a:spcPct val="0"/>
        </a:spcBef>
        <a:spcAft>
          <a:spcPct val="0"/>
        </a:spcAft>
        <a:defRPr sz="2800">
          <a:solidFill>
            <a:srgbClr val="0033CC"/>
          </a:solidFill>
          <a:latin typeface="Arial" charset="0"/>
        </a:defRPr>
      </a:lvl9pPr>
    </p:titleStyle>
    <p:bodyStyle>
      <a:lvl1pPr marL="363538" indent="-363538" algn="l" defTabSz="968375" rtl="0" eaLnBrk="0" fontAlgn="base" hangingPunct="0">
        <a:lnSpc>
          <a:spcPct val="15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w"/>
        <a:defRPr sz="2000" b="1">
          <a:solidFill>
            <a:srgbClr val="003B76"/>
          </a:solidFill>
          <a:latin typeface="+mn-lt"/>
          <a:ea typeface="+mn-ea"/>
          <a:cs typeface="+mn-cs"/>
        </a:defRPr>
      </a:lvl1pPr>
      <a:lvl2pPr marL="785813" indent="-301625" algn="l" defTabSz="968375" rtl="0" eaLnBrk="0" fontAlgn="base" hangingPunct="0">
        <a:lnSpc>
          <a:spcPct val="70000"/>
        </a:lnSpc>
        <a:spcBef>
          <a:spcPct val="50000"/>
        </a:spcBef>
        <a:spcAft>
          <a:spcPct val="0"/>
        </a:spcAft>
        <a:buClr>
          <a:srgbClr val="003B76"/>
        </a:buClr>
        <a:buFont typeface="Wingdings" pitchFamily="2" charset="2"/>
        <a:buChar char="§"/>
        <a:defRPr>
          <a:solidFill>
            <a:srgbClr val="003B76"/>
          </a:solidFill>
          <a:latin typeface="+mn-lt"/>
        </a:defRPr>
      </a:lvl2pPr>
      <a:lvl3pPr marL="1149350" indent="-242888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Char char="•"/>
        <a:defRPr sz="1600">
          <a:solidFill>
            <a:srgbClr val="080808"/>
          </a:solidFill>
          <a:latin typeface="+mn-lt"/>
        </a:defRPr>
      </a:lvl3pPr>
      <a:lvl4pPr marL="1511300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ü"/>
        <a:defRPr sz="1600">
          <a:solidFill>
            <a:srgbClr val="080808"/>
          </a:solidFill>
          <a:latin typeface="+mn-lt"/>
        </a:defRPr>
      </a:lvl4pPr>
      <a:lvl5pPr marL="1874838" indent="-241300" algn="l" defTabSz="968375" rtl="0" eaLnBrk="0" fontAlgn="base" hangingPunct="0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5pPr>
      <a:lvl6pPr marL="23320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6pPr>
      <a:lvl7pPr marL="27892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7pPr>
      <a:lvl8pPr marL="32464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8pPr>
      <a:lvl9pPr marL="3703638" indent="-241300" algn="l" defTabSz="968375" rtl="0" fontAlgn="base">
        <a:spcBef>
          <a:spcPct val="20000"/>
        </a:spcBef>
        <a:spcAft>
          <a:spcPct val="0"/>
        </a:spcAft>
        <a:buClr>
          <a:srgbClr val="080808"/>
        </a:buClr>
        <a:buSzPct val="90000"/>
        <a:buFont typeface="Wingdings" pitchFamily="2" charset="2"/>
        <a:buChar char="Ø"/>
        <a:defRPr sz="1600">
          <a:solidFill>
            <a:srgbClr val="080808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2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B9AA9734-1880-7E28-96D4-3427206776D8}"/>
              </a:ext>
            </a:extLst>
          </p:cNvPr>
          <p:cNvSpPr/>
          <p:nvPr/>
        </p:nvSpPr>
        <p:spPr>
          <a:xfrm>
            <a:off x="-2417" y="5631644"/>
            <a:ext cx="9679619" cy="1625782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46E75ADA-7B6C-329B-33CF-59D1E32EAD9B}"/>
              </a:ext>
            </a:extLst>
          </p:cNvPr>
          <p:cNvSpPr>
            <a:spLocks noGrp="1"/>
          </p:cNvSpPr>
          <p:nvPr/>
        </p:nvSpPr>
        <p:spPr>
          <a:xfrm>
            <a:off x="2145689" y="5833820"/>
            <a:ext cx="5388821" cy="1222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2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Sebastián Villarroya</a:t>
            </a:r>
            <a:endParaRPr kumimoji="0" lang="gl-ES" sz="24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Escola Técnica Superior de Enxeñaría </a:t>
            </a:r>
            <a:endParaRPr kumimoji="0" lang="gl-E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003366"/>
              </a:buClr>
              <a:buSzTx/>
              <a:buFont typeface="Wingdings" pitchFamily="2" charset="2"/>
              <a:buNone/>
              <a:tabLst/>
              <a:defRPr/>
            </a:pPr>
            <a:r>
              <a:rPr kumimoji="0" lang="gl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Despacho: 1</a:t>
            </a:r>
            <a:r>
              <a:rPr lang="gl-ES" sz="1600" dirty="0">
                <a:solidFill>
                  <a:srgbClr val="FFFFFF"/>
                </a:solidFill>
                <a:latin typeface="Arial"/>
                <a:ea typeface="+mn-lt"/>
                <a:cs typeface="Arial"/>
              </a:rPr>
              <a:t>7</a:t>
            </a:r>
            <a:r>
              <a:rPr kumimoji="0" lang="gl-ES" sz="16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,  e-mail: </a:t>
            </a:r>
            <a:r>
              <a:rPr kumimoji="0" lang="gl-E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lt"/>
                <a:cs typeface="Arial"/>
              </a:rPr>
              <a:t>s.villarroya@usc.es</a:t>
            </a:r>
            <a:endParaRPr kumimoji="0" lang="gl-ES" sz="16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A7248062-D5EC-5EF3-DCD7-5D2348FDD3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1" y="3733968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90763328-F714-6853-CB73-CDF6B302F6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47" y="3738731"/>
            <a:ext cx="1771856" cy="791535"/>
          </a:xfrm>
          <a:prstGeom prst="rect">
            <a:avLst/>
          </a:prstGeom>
        </p:spPr>
      </p:pic>
      <p:sp>
        <p:nvSpPr>
          <p:cNvPr id="6" name="Caixa de texto 7">
            <a:extLst>
              <a:ext uri="{FF2B5EF4-FFF2-40B4-BE49-F238E27FC236}">
                <a16:creationId xmlns:a16="http://schemas.microsoft.com/office/drawing/2014/main" id="{6D5465D3-1681-5502-8692-29CE5EE881D5}"/>
              </a:ext>
            </a:extLst>
          </p:cNvPr>
          <p:cNvSpPr txBox="1"/>
          <p:nvPr/>
        </p:nvSpPr>
        <p:spPr>
          <a:xfrm>
            <a:off x="1585182" y="4223778"/>
            <a:ext cx="6071223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gl-ES" sz="4000" dirty="0">
                <a:solidFill>
                  <a:srgbClr val="001F6E"/>
                </a:solidFill>
                <a:latin typeface="Arial"/>
                <a:cs typeface="Arial"/>
              </a:rPr>
              <a:t>Indexación </a:t>
            </a:r>
            <a:r>
              <a:rPr lang="gl-ES" sz="4000" dirty="0" err="1">
                <a:solidFill>
                  <a:srgbClr val="001F6E"/>
                </a:solidFill>
                <a:latin typeface="Arial"/>
                <a:cs typeface="Arial"/>
              </a:rPr>
              <a:t>y</a:t>
            </a:r>
            <a:r>
              <a:rPr lang="gl-ES" sz="4000" dirty="0">
                <a:solidFill>
                  <a:srgbClr val="001F6E"/>
                </a:solidFill>
                <a:latin typeface="Arial"/>
                <a:cs typeface="Arial"/>
              </a:rPr>
              <a:t> asociación</a:t>
            </a:r>
            <a:endParaRPr lang="gl-ES" dirty="0">
              <a:ea typeface="+mn-ea"/>
            </a:endParaRPr>
          </a:p>
        </p:txBody>
      </p:sp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946B99DC-C7C6-9E49-E73D-C59D3E7F8A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5831" cy="3642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842250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891004" cy="8640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Asociación estática (</a:t>
            </a:r>
            <a:r>
              <a:rPr lang="es-ES" b="0" dirty="0" err="1">
                <a:solidFill>
                  <a:srgbClr val="B20000"/>
                </a:solidFill>
              </a:rPr>
              <a:t>Hashing</a:t>
            </a:r>
            <a:r>
              <a:rPr lang="es-ES" b="0" dirty="0">
                <a:solidFill>
                  <a:srgbClr val="B2000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Ya vista en “Algoritmos y estructuras de datos”</a:t>
            </a:r>
          </a:p>
        </p:txBody>
      </p:sp>
      <p:sp>
        <p:nvSpPr>
          <p:cNvPr id="16" name="15 Llamada de nube"/>
          <p:cNvSpPr/>
          <p:nvPr/>
        </p:nvSpPr>
        <p:spPr bwMode="auto">
          <a:xfrm>
            <a:off x="1669083" y="3087027"/>
            <a:ext cx="2340892" cy="2087885"/>
          </a:xfrm>
          <a:prstGeom prst="cloudCallout">
            <a:avLst>
              <a:gd name="adj1" fmla="val -3977"/>
              <a:gd name="adj2" fmla="val -26098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 err="1">
                <a:solidFill>
                  <a:srgbClr val="B20000"/>
                </a:solidFill>
              </a:rPr>
              <a:t>Índexación</a:t>
            </a:r>
            <a:endParaRPr lang="es-ES" sz="2000" dirty="0">
              <a:solidFill>
                <a:srgbClr val="B20000"/>
              </a:solidFill>
            </a:endParaRPr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114" y="1647026"/>
            <a:ext cx="5368114" cy="4934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545597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8"/>
            <a:ext cx="7891004" cy="20876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Asociación dinámica (</a:t>
            </a:r>
            <a:r>
              <a:rPr lang="es-ES" b="0" dirty="0" err="1">
                <a:solidFill>
                  <a:srgbClr val="B20000"/>
                </a:solidFill>
              </a:rPr>
              <a:t>Dynamic</a:t>
            </a:r>
            <a:r>
              <a:rPr lang="es-ES" b="0" dirty="0">
                <a:solidFill>
                  <a:srgbClr val="B20000"/>
                </a:solidFill>
              </a:rPr>
              <a:t> </a:t>
            </a:r>
            <a:r>
              <a:rPr lang="es-ES" b="0" dirty="0" err="1">
                <a:solidFill>
                  <a:srgbClr val="B20000"/>
                </a:solidFill>
              </a:rPr>
              <a:t>Hashing</a:t>
            </a:r>
            <a:r>
              <a:rPr lang="es-ES" b="0" dirty="0">
                <a:solidFill>
                  <a:srgbClr val="B2000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Problemas de la estática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Tamaño actual (degradación)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Tamaño futuro (desperdicia espacio)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Reorganizaciones caras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Ejemplo (</a:t>
            </a:r>
            <a:r>
              <a:rPr lang="es-ES" dirty="0">
                <a:solidFill>
                  <a:srgbClr val="B20000"/>
                </a:solidFill>
              </a:rPr>
              <a:t>Asociación extensible</a:t>
            </a:r>
            <a:r>
              <a:rPr lang="es-ES" b="0" dirty="0">
                <a:solidFill>
                  <a:srgbClr val="003B76"/>
                </a:solidFill>
              </a:rPr>
              <a:t>)</a:t>
            </a:r>
          </a:p>
        </p:txBody>
      </p:sp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7986" y="1391419"/>
            <a:ext cx="39052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13 Rectángulo"/>
          <p:cNvSpPr/>
          <p:nvPr/>
        </p:nvSpPr>
        <p:spPr>
          <a:xfrm>
            <a:off x="6785148" y="1756221"/>
            <a:ext cx="93291" cy="1296145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5" name="14 Rectángulo"/>
          <p:cNvSpPr/>
          <p:nvPr/>
        </p:nvSpPr>
        <p:spPr>
          <a:xfrm>
            <a:off x="6785148" y="1763315"/>
            <a:ext cx="180008" cy="1296145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010" y="3728646"/>
            <a:ext cx="3069704" cy="104150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8795" y="5024790"/>
            <a:ext cx="3384376" cy="14125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748" y="3690039"/>
            <a:ext cx="4336562" cy="25514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4" name="23 Rectángulo"/>
          <p:cNvSpPr/>
          <p:nvPr/>
        </p:nvSpPr>
        <p:spPr>
          <a:xfrm>
            <a:off x="7439030" y="5104520"/>
            <a:ext cx="2124402" cy="211667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5" name="24 Llamada de nube"/>
          <p:cNvSpPr/>
          <p:nvPr/>
        </p:nvSpPr>
        <p:spPr bwMode="auto">
          <a:xfrm>
            <a:off x="1849204" y="2973987"/>
            <a:ext cx="1381779" cy="656427"/>
          </a:xfrm>
          <a:prstGeom prst="cloudCallout">
            <a:avLst>
              <a:gd name="adj1" fmla="val -46613"/>
              <a:gd name="adj2" fmla="val 112126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 dirty="0">
                <a:latin typeface="Droid Sans"/>
              </a:rPr>
              <a:t>Número de bits utilizado</a:t>
            </a:r>
          </a:p>
        </p:txBody>
      </p:sp>
      <p:sp>
        <p:nvSpPr>
          <p:cNvPr id="26" name="25 Llamada de nube"/>
          <p:cNvSpPr/>
          <p:nvPr/>
        </p:nvSpPr>
        <p:spPr bwMode="auto">
          <a:xfrm>
            <a:off x="3312366" y="2973987"/>
            <a:ext cx="1814366" cy="656427"/>
          </a:xfrm>
          <a:prstGeom prst="cloudCallout">
            <a:avLst>
              <a:gd name="adj1" fmla="val -46613"/>
              <a:gd name="adj2" fmla="val 112126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b="0" dirty="0">
                <a:latin typeface="Droid Sans"/>
              </a:rPr>
              <a:t>Bits comunes a todas las entradas</a:t>
            </a:r>
          </a:p>
        </p:txBody>
      </p:sp>
      <p:sp>
        <p:nvSpPr>
          <p:cNvPr id="27" name="26 Llamada de nube"/>
          <p:cNvSpPr/>
          <p:nvPr/>
        </p:nvSpPr>
        <p:spPr bwMode="auto">
          <a:xfrm>
            <a:off x="6062836" y="3052961"/>
            <a:ext cx="2592288" cy="792088"/>
          </a:xfrm>
          <a:prstGeom prst="cloudCallout">
            <a:avLst>
              <a:gd name="adj1" fmla="val -15156"/>
              <a:gd name="adj2" fmla="val 88590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s-ES" sz="1200" b="0" dirty="0">
                <a:latin typeface="Droid Sans"/>
              </a:rPr>
              <a:t>Entradas que apuntan a este cajón</a:t>
            </a:r>
            <a:br>
              <a:rPr lang="es-ES" sz="1200" b="0" dirty="0">
                <a:latin typeface="Droid Sans"/>
              </a:rPr>
            </a:br>
            <a:r>
              <a:rPr lang="es-ES" sz="1200" b="0" dirty="0">
                <a:latin typeface="Droid Sans"/>
              </a:rPr>
              <a:t> 2</a:t>
            </a:r>
            <a:r>
              <a:rPr lang="es-ES" sz="1200" b="0" baseline="30000" dirty="0">
                <a:latin typeface="Droid Sans"/>
              </a:rPr>
              <a:t>(2-1)</a:t>
            </a:r>
            <a:r>
              <a:rPr lang="es-ES" sz="1200" b="0" dirty="0">
                <a:latin typeface="Droid Sans"/>
              </a:rPr>
              <a:t>=2</a:t>
            </a:r>
          </a:p>
        </p:txBody>
      </p:sp>
    </p:spTree>
    <p:extLst>
      <p:ext uri="{BB962C8B-B14F-4D97-AF65-F5344CB8AC3E}">
        <p14:creationId xmlns:p14="http://schemas.microsoft.com/office/powerpoint/2010/main" val="8617542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24" grpId="0" animBg="1"/>
      <p:bldP spid="25" grpId="0" animBg="1"/>
      <p:bldP spid="26" grpId="0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8"/>
            <a:ext cx="7891004" cy="20876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Asociación dinámica (</a:t>
            </a:r>
            <a:r>
              <a:rPr lang="es-ES" b="0" dirty="0" err="1">
                <a:solidFill>
                  <a:srgbClr val="B20000"/>
                </a:solidFill>
              </a:rPr>
              <a:t>Dynamic</a:t>
            </a:r>
            <a:r>
              <a:rPr lang="es-ES" b="0" dirty="0">
                <a:solidFill>
                  <a:srgbClr val="B20000"/>
                </a:solidFill>
              </a:rPr>
              <a:t> </a:t>
            </a:r>
            <a:r>
              <a:rPr lang="es-ES" b="0" dirty="0" err="1">
                <a:solidFill>
                  <a:srgbClr val="B20000"/>
                </a:solidFill>
              </a:rPr>
              <a:t>Hashing</a:t>
            </a:r>
            <a:r>
              <a:rPr lang="es-ES" b="0" dirty="0">
                <a:solidFill>
                  <a:srgbClr val="B2000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Ejemplo (</a:t>
            </a:r>
            <a:r>
              <a:rPr lang="es-ES" dirty="0">
                <a:solidFill>
                  <a:srgbClr val="B20000"/>
                </a:solidFill>
              </a:rPr>
              <a:t>Asociación extensible</a:t>
            </a:r>
            <a:r>
              <a:rPr lang="es-ES" b="0" dirty="0">
                <a:solidFill>
                  <a:srgbClr val="003B76"/>
                </a:solidFill>
              </a:rPr>
              <a:t>)</a:t>
            </a:r>
          </a:p>
        </p:txBody>
      </p:sp>
      <p:pic>
        <p:nvPicPr>
          <p:cNvPr id="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6372" y="1612801"/>
            <a:ext cx="3384377" cy="199123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313" y="3629025"/>
            <a:ext cx="3664494" cy="2995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22 Rectángulo"/>
          <p:cNvSpPr/>
          <p:nvPr/>
        </p:nvSpPr>
        <p:spPr>
          <a:xfrm>
            <a:off x="3310170" y="6372359"/>
            <a:ext cx="2036543" cy="211667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8" name="27 Rectángulo"/>
          <p:cNvSpPr/>
          <p:nvPr/>
        </p:nvSpPr>
        <p:spPr>
          <a:xfrm>
            <a:off x="3310170" y="4870454"/>
            <a:ext cx="2036543" cy="211667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78" y="1324769"/>
            <a:ext cx="39052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29 Rectángulo"/>
          <p:cNvSpPr/>
          <p:nvPr/>
        </p:nvSpPr>
        <p:spPr>
          <a:xfrm>
            <a:off x="6699349" y="1677842"/>
            <a:ext cx="270098" cy="1296145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946" y="3088471"/>
            <a:ext cx="3625314" cy="3492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31 Rectángulo"/>
          <p:cNvSpPr/>
          <p:nvPr/>
        </p:nvSpPr>
        <p:spPr>
          <a:xfrm>
            <a:off x="7338114" y="6256823"/>
            <a:ext cx="2036543" cy="211667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87232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4324" y="2081361"/>
            <a:ext cx="657225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8"/>
            <a:ext cx="7891004" cy="20876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Asociación dinámica (</a:t>
            </a:r>
            <a:r>
              <a:rPr lang="es-ES" b="0" dirty="0" err="1">
                <a:solidFill>
                  <a:srgbClr val="B20000"/>
                </a:solidFill>
              </a:rPr>
              <a:t>Dynamic</a:t>
            </a:r>
            <a:r>
              <a:rPr lang="es-ES" b="0" dirty="0">
                <a:solidFill>
                  <a:srgbClr val="B20000"/>
                </a:solidFill>
              </a:rPr>
              <a:t> </a:t>
            </a:r>
            <a:r>
              <a:rPr lang="es-ES" b="0" dirty="0" err="1">
                <a:solidFill>
                  <a:srgbClr val="B20000"/>
                </a:solidFill>
              </a:rPr>
              <a:t>Hashing</a:t>
            </a:r>
            <a:r>
              <a:rPr lang="es-ES" b="0" dirty="0">
                <a:solidFill>
                  <a:srgbClr val="B2000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Ejemplo (</a:t>
            </a:r>
            <a:r>
              <a:rPr lang="es-ES" dirty="0">
                <a:solidFill>
                  <a:srgbClr val="B20000"/>
                </a:solidFill>
              </a:rPr>
              <a:t>Asociación extensible</a:t>
            </a:r>
            <a:r>
              <a:rPr lang="es-ES" b="0" dirty="0">
                <a:solidFill>
                  <a:srgbClr val="003B76"/>
                </a:solidFill>
              </a:rPr>
              <a:t>)</a:t>
            </a:r>
          </a:p>
        </p:txBody>
      </p: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5978" y="1324769"/>
            <a:ext cx="3905250" cy="173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29 Rectángulo"/>
          <p:cNvSpPr/>
          <p:nvPr/>
        </p:nvSpPr>
        <p:spPr>
          <a:xfrm>
            <a:off x="6699349" y="1677842"/>
            <a:ext cx="270098" cy="1296145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005" y="3052365"/>
            <a:ext cx="2658677" cy="2561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33 Rectángulo"/>
          <p:cNvSpPr/>
          <p:nvPr/>
        </p:nvSpPr>
        <p:spPr>
          <a:xfrm>
            <a:off x="5668598" y="5978967"/>
            <a:ext cx="2322825" cy="211667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5" name="34 Rectángulo"/>
          <p:cNvSpPr/>
          <p:nvPr/>
        </p:nvSpPr>
        <p:spPr>
          <a:xfrm>
            <a:off x="3133775" y="5465174"/>
            <a:ext cx="2322825" cy="211667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6" name="35 Rectángulo"/>
          <p:cNvSpPr/>
          <p:nvPr/>
        </p:nvSpPr>
        <p:spPr>
          <a:xfrm>
            <a:off x="3110508" y="4728574"/>
            <a:ext cx="2322825" cy="211667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7" name="36 Rectángulo"/>
          <p:cNvSpPr/>
          <p:nvPr/>
        </p:nvSpPr>
        <p:spPr>
          <a:xfrm>
            <a:off x="3110508" y="3052115"/>
            <a:ext cx="2322825" cy="211667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8" name="37 Rectángulo"/>
          <p:cNvSpPr/>
          <p:nvPr/>
        </p:nvSpPr>
        <p:spPr>
          <a:xfrm>
            <a:off x="3110508" y="2518774"/>
            <a:ext cx="2322825" cy="211667"/>
          </a:xfrm>
          <a:prstGeom prst="rect">
            <a:avLst/>
          </a:prstGeom>
          <a:solidFill>
            <a:srgbClr val="F66025">
              <a:alpha val="3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39" name="38 Llamada de nube"/>
          <p:cNvSpPr/>
          <p:nvPr/>
        </p:nvSpPr>
        <p:spPr bwMode="auto">
          <a:xfrm>
            <a:off x="5668598" y="5136960"/>
            <a:ext cx="2194438" cy="656427"/>
          </a:xfrm>
          <a:prstGeom prst="cloudCallout">
            <a:avLst>
              <a:gd name="adj1" fmla="val -17812"/>
              <a:gd name="adj2" fmla="val 70046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1200" dirty="0">
                <a:solidFill>
                  <a:srgbClr val="B20000"/>
                </a:solidFill>
                <a:latin typeface="Droid Sans"/>
              </a:rPr>
              <a:t>Cajón de Desbordamiento</a:t>
            </a:r>
          </a:p>
        </p:txBody>
      </p:sp>
    </p:spTree>
    <p:extLst>
      <p:ext uri="{BB962C8B-B14F-4D97-AF65-F5344CB8AC3E}">
        <p14:creationId xmlns:p14="http://schemas.microsoft.com/office/powerpoint/2010/main" val="18897029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8"/>
            <a:ext cx="7891004" cy="561662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Asociación dinámica (</a:t>
            </a:r>
            <a:r>
              <a:rPr lang="es-ES" b="0" dirty="0" err="1">
                <a:solidFill>
                  <a:srgbClr val="B20000"/>
                </a:solidFill>
              </a:rPr>
              <a:t>Dynamic</a:t>
            </a:r>
            <a:r>
              <a:rPr lang="es-ES" b="0" dirty="0">
                <a:solidFill>
                  <a:srgbClr val="B20000"/>
                </a:solidFill>
              </a:rPr>
              <a:t> </a:t>
            </a:r>
            <a:r>
              <a:rPr lang="es-ES" b="0" dirty="0" err="1">
                <a:solidFill>
                  <a:srgbClr val="B20000"/>
                </a:solidFill>
              </a:rPr>
              <a:t>Hashing</a:t>
            </a:r>
            <a:r>
              <a:rPr lang="es-ES" b="0" dirty="0">
                <a:solidFill>
                  <a:srgbClr val="B2000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Comparación entre asociación estática y dinámica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El rendimiento no se degrada con el incremento del tamaño del archivo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El espacio adicional necesario es mínimo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La búsqueda necesita un nivel adicional de </a:t>
            </a:r>
            <a:r>
              <a:rPr lang="es-ES" b="0" dirty="0" err="1">
                <a:solidFill>
                  <a:srgbClr val="003B76"/>
                </a:solidFill>
              </a:rPr>
              <a:t>indirección</a:t>
            </a:r>
            <a:endParaRPr lang="es-ES" b="0" dirty="0">
              <a:solidFill>
                <a:srgbClr val="003B76"/>
              </a:solidFill>
            </a:endParaRP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En el libro se cita la asociación lineal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Evita el nivel extra de </a:t>
            </a:r>
            <a:r>
              <a:rPr lang="es-ES" b="0" dirty="0" err="1">
                <a:solidFill>
                  <a:srgbClr val="003B76"/>
                </a:solidFill>
              </a:rPr>
              <a:t>indirección</a:t>
            </a:r>
            <a:r>
              <a:rPr lang="es-ES" b="0" dirty="0">
                <a:solidFill>
                  <a:srgbClr val="003B76"/>
                </a:solidFill>
              </a:rPr>
              <a:t> a costa de incrementar le número de cajones de desbordamiento</a:t>
            </a:r>
          </a:p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Comparación entre indexación y asociación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Muchos </a:t>
            </a:r>
            <a:r>
              <a:rPr lang="es-ES" b="0" dirty="0" err="1">
                <a:solidFill>
                  <a:srgbClr val="003B76"/>
                </a:solidFill>
              </a:rPr>
              <a:t>SGBDs</a:t>
            </a:r>
            <a:r>
              <a:rPr lang="es-ES" b="0" dirty="0">
                <a:solidFill>
                  <a:srgbClr val="003B76"/>
                </a:solidFill>
              </a:rPr>
              <a:t> proporcionan Árboles B+ y muchos otros incorporan también organizaciones de archivos de asociación e indexación por asociación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Según los tipos de consulta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clave = valor.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Asociación funciona en tiempo constante mientras que la indexación es logarítmica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rango: La asociación no funciona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Archivos de asociación útiles para archivos temporales creados durante el procesamiento de las consultas.</a:t>
            </a:r>
          </a:p>
        </p:txBody>
      </p:sp>
    </p:spTree>
    <p:extLst>
      <p:ext uri="{BB962C8B-B14F-4D97-AF65-F5344CB8AC3E}">
        <p14:creationId xmlns:p14="http://schemas.microsoft.com/office/powerpoint/2010/main" val="23392003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9470D-B8F4-0243-48FC-89F7A403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1255637F-624D-72F0-A446-BCEC0228C71F}"/>
              </a:ext>
            </a:extLst>
          </p:cNvPr>
          <p:cNvSpPr/>
          <p:nvPr/>
        </p:nvSpPr>
        <p:spPr>
          <a:xfrm>
            <a:off x="-2417" y="4722941"/>
            <a:ext cx="9679619" cy="2534485"/>
          </a:xfrm>
          <a:prstGeom prst="rect">
            <a:avLst/>
          </a:prstGeom>
          <a:solidFill>
            <a:srgbClr val="001F6E"/>
          </a:solidFill>
          <a:ln>
            <a:solidFill>
              <a:srgbClr val="001F6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gl-ES" sz="18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" name="Subtítulo 2">
            <a:extLst>
              <a:ext uri="{FF2B5EF4-FFF2-40B4-BE49-F238E27FC236}">
                <a16:creationId xmlns:a16="http://schemas.microsoft.com/office/drawing/2014/main" id="{3A3DB8B1-4BCA-6CEA-4353-B76539FD4159}"/>
              </a:ext>
            </a:extLst>
          </p:cNvPr>
          <p:cNvSpPr>
            <a:spLocks noGrp="1"/>
          </p:cNvSpPr>
          <p:nvPr/>
        </p:nvSpPr>
        <p:spPr>
          <a:xfrm>
            <a:off x="89971" y="5174846"/>
            <a:ext cx="5439872" cy="1406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tx1"/>
              </a:buClr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003366"/>
              </a:buClr>
              <a:defRPr/>
            </a:pPr>
            <a:r>
              <a:rPr kumimoji="0" lang="es-E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</a:rPr>
              <a:t>C</a:t>
            </a:r>
            <a:r>
              <a:rPr lang="es-ES" sz="1400" dirty="0" err="1">
                <a:solidFill>
                  <a:srgbClr val="FFFFFF"/>
                </a:solidFill>
                <a:latin typeface="Tahoma"/>
                <a:ea typeface="Tahoma"/>
                <a:cs typeface="Tahoma"/>
              </a:rPr>
              <a:t>apítulo</a:t>
            </a:r>
            <a:r>
              <a:rPr lang="es-ES" sz="140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 11: Indexación y asociación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3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11.4 Extensiones de los árboles B+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3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11.5 Acceso bajo varias claves</a:t>
            </a: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3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11.6 Asociación estática</a:t>
            </a:r>
            <a:endParaRPr lang="es-ES" sz="1300" dirty="0">
              <a:solidFill>
                <a:srgbClr val="003366"/>
              </a:solidFill>
              <a:latin typeface="Arial"/>
              <a:ea typeface="Tahoma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3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11.7 Asociación dinámica</a:t>
            </a:r>
            <a:endParaRPr lang="es-ES" sz="1300" dirty="0">
              <a:solidFill>
                <a:srgbClr val="003366"/>
              </a:solidFill>
              <a:latin typeface="Arial"/>
              <a:ea typeface="Tahoma"/>
              <a:cs typeface="Arial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defRPr/>
            </a:pPr>
            <a:r>
              <a:rPr lang="es-ES" sz="1300" b="0" dirty="0">
                <a:solidFill>
                  <a:srgbClr val="FFFFFF"/>
                </a:solidFill>
                <a:latin typeface="Tahoma"/>
                <a:ea typeface="Tahoma"/>
                <a:cs typeface="Tahoma"/>
              </a:rPr>
              <a:t>11.8 Comparación entre indexación ordenada y asociación</a:t>
            </a:r>
            <a:endParaRPr lang="es-ES" sz="1300" dirty="0">
              <a:cs typeface="Arial"/>
            </a:endParaRPr>
          </a:p>
        </p:txBody>
      </p:sp>
      <p:pic>
        <p:nvPicPr>
          <p:cNvPr id="3" name="Imaxe 2">
            <a:extLst>
              <a:ext uri="{FF2B5EF4-FFF2-40B4-BE49-F238E27FC236}">
                <a16:creationId xmlns:a16="http://schemas.microsoft.com/office/drawing/2014/main" id="{6ACBCA66-0414-A553-590E-B38C26F2B9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13" y="3375117"/>
            <a:ext cx="1223107" cy="795578"/>
          </a:xfrm>
          <a:prstGeom prst="rect">
            <a:avLst/>
          </a:prstGeom>
        </p:spPr>
      </p:pic>
      <p:pic>
        <p:nvPicPr>
          <p:cNvPr id="5" name="Imaxe 4" descr="ETSE - Inicio">
            <a:extLst>
              <a:ext uri="{FF2B5EF4-FFF2-40B4-BE49-F238E27FC236}">
                <a16:creationId xmlns:a16="http://schemas.microsoft.com/office/drawing/2014/main" id="{68B13C65-65F6-F211-C6A8-C3C8E679E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0771" y="3379880"/>
            <a:ext cx="1771856" cy="791535"/>
          </a:xfrm>
          <a:prstGeom prst="rect">
            <a:avLst/>
          </a:prstGeom>
        </p:spPr>
      </p:pic>
      <p:pic>
        <p:nvPicPr>
          <p:cNvPr id="7" name="Imaxe 6" descr="Unha imaxe na que se mostra azul, construción, Azul Majorelle, texto&#10;&#10;Descrición xerada automaticamente">
            <a:extLst>
              <a:ext uri="{FF2B5EF4-FFF2-40B4-BE49-F238E27FC236}">
                <a16:creationId xmlns:a16="http://schemas.microsoft.com/office/drawing/2014/main" id="{25CB9C87-18A2-7958-3AAE-5843D3FCA4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-1940"/>
            <a:ext cx="9680044" cy="3307080"/>
          </a:xfrm>
          <a:prstGeom prst="rect">
            <a:avLst/>
          </a:prstGeom>
        </p:spPr>
      </p:pic>
      <p:sp>
        <p:nvSpPr>
          <p:cNvPr id="4" name="Caixa de texto 3">
            <a:extLst>
              <a:ext uri="{FF2B5EF4-FFF2-40B4-BE49-F238E27FC236}">
                <a16:creationId xmlns:a16="http://schemas.microsoft.com/office/drawing/2014/main" id="{3A8B4CFA-0491-3E47-3F39-989CA0303BF0}"/>
              </a:ext>
            </a:extLst>
          </p:cNvPr>
          <p:cNvSpPr txBox="1"/>
          <p:nvPr/>
        </p:nvSpPr>
        <p:spPr>
          <a:xfrm>
            <a:off x="196926" y="4830041"/>
            <a:ext cx="9380370" cy="48474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A. 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Silberschatz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H.F. 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Korth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S. 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Sudarshan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 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Database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System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 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Concepts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6th </a:t>
            </a:r>
            <a:r>
              <a:rPr kumimoji="0" lang="es-E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Edition</a:t>
            </a: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+mn-ea"/>
                <a:cs typeface="Tahoma"/>
              </a:rPr>
              <a:t>, McGraw-Hill, 2014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ahoma"/>
              <a:ea typeface="Tahoma"/>
              <a:cs typeface="Tahoma"/>
            </a:endParaRPr>
          </a:p>
          <a:p>
            <a:pPr marL="0" marR="0" lvl="0" indent="0" algn="l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Tahoma"/>
              <a:ea typeface="Tahoma"/>
              <a:cs typeface="Segoe UI"/>
            </a:endParaRPr>
          </a:p>
        </p:txBody>
      </p:sp>
      <p:sp>
        <p:nvSpPr>
          <p:cNvPr id="11" name="Caixa de texto 7">
            <a:extLst>
              <a:ext uri="{FF2B5EF4-FFF2-40B4-BE49-F238E27FC236}">
                <a16:creationId xmlns:a16="http://schemas.microsoft.com/office/drawing/2014/main" id="{ED9EFC37-4583-11B1-8398-1FFD3BA9382D}"/>
              </a:ext>
            </a:extLst>
          </p:cNvPr>
          <p:cNvSpPr txBox="1"/>
          <p:nvPr/>
        </p:nvSpPr>
        <p:spPr>
          <a:xfrm>
            <a:off x="1585182" y="3691289"/>
            <a:ext cx="6071223" cy="615553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gl-E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gl-ES" sz="4000" dirty="0">
                <a:solidFill>
                  <a:srgbClr val="001F6E"/>
                </a:solidFill>
                <a:latin typeface="Arial"/>
                <a:cs typeface="Arial"/>
              </a:rPr>
              <a:t>Indexación </a:t>
            </a:r>
            <a:r>
              <a:rPr lang="gl-ES" sz="4000" dirty="0" err="1">
                <a:solidFill>
                  <a:srgbClr val="001F6E"/>
                </a:solidFill>
                <a:latin typeface="Arial"/>
                <a:cs typeface="Arial"/>
              </a:rPr>
              <a:t>y</a:t>
            </a:r>
            <a:r>
              <a:rPr lang="gl-ES" sz="4000" dirty="0">
                <a:solidFill>
                  <a:srgbClr val="001F6E"/>
                </a:solidFill>
                <a:latin typeface="Arial"/>
                <a:cs typeface="Arial"/>
              </a:rPr>
              <a:t> asociación</a:t>
            </a:r>
            <a:endParaRPr lang="gl-ES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40608874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1106137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dirty="0">
                <a:solidFill>
                  <a:srgbClr val="003B76"/>
                </a:solidFill>
              </a:rPr>
              <a:t>Ya se han visto estructuras de indexación en “Algoritmos y estructuras de datos”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dirty="0">
                <a:solidFill>
                  <a:srgbClr val="B20000"/>
                </a:solidFill>
              </a:rPr>
              <a:t>Árboles B+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753" y="2070866"/>
            <a:ext cx="8011675" cy="4539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200351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259228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Extensiones de los Árboles B+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Organización de archivos con árboles B+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Problema archivos secuenciales indexados: bloques desbordamiento (eficiencia)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Almacenar registros en las hojas. Se reduce el número de entradas por cada hoja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Inserciones y borrados de registros:  Inserciones y borrados en un Árbol B+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Técnicas más avanzadas en la distribución después de divisiones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Reconstrucción periódica del árbol puede mejorar eficiencia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Utilizado para almacenar archivos especiales de objetos largos</a:t>
            </a:r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8340" y="3485009"/>
            <a:ext cx="7896548" cy="3096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82393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5544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Extensiones de los Árboles B+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Índices secundarios y reubicación de registros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Índice primario Vs Índice secundario (recordar)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Un registro puede cambiar de bloque, incluso sin producirse cambios en el registro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Reorganizaciones de archivos y de índices primarios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Índice secundario debe modificarse también. </a:t>
            </a:r>
            <a:r>
              <a:rPr lang="es-ES" b="0" dirty="0">
                <a:solidFill>
                  <a:srgbClr val="B20000"/>
                </a:solidFill>
              </a:rPr>
              <a:t>Alto coste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Solución</a:t>
            </a:r>
            <a:r>
              <a:rPr lang="es-ES" b="0" dirty="0">
                <a:solidFill>
                  <a:srgbClr val="003B76"/>
                </a:solidFill>
              </a:rPr>
              <a:t>: Utilizar valores del índice primario en el secundario en lugar de punteros a bloques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Acceso a través del índice secundario necesita dos fases (</a:t>
            </a:r>
            <a:r>
              <a:rPr lang="es-ES" b="0" dirty="0">
                <a:solidFill>
                  <a:srgbClr val="B20000"/>
                </a:solidFill>
              </a:rPr>
              <a:t>más lento</a:t>
            </a:r>
            <a:r>
              <a:rPr lang="es-ES" b="0" dirty="0">
                <a:solidFill>
                  <a:srgbClr val="003B76"/>
                </a:solidFill>
              </a:rPr>
              <a:t>)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52" y="3668901"/>
            <a:ext cx="5904656" cy="2899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114230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5544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Extensiones de los Árboles B+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Indexación de cadenas de caracteres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Clave de búsqueda de longitud variable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Claves largas pueden reducir el número de claves por nodo (bloque)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Se puede utilizar compresión de prefijos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Almacenar un prefijo lo suficientemente largo para que sea distinto de sus vecinos en el árbol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Carga en bruto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Cuando tenemos todos los datos a insertar, utilizar el algoritmo de inserción convencional no es eficiente.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Proceso de carga en bruto (</a:t>
            </a:r>
            <a:r>
              <a:rPr lang="es-ES" b="0" dirty="0" err="1">
                <a:solidFill>
                  <a:srgbClr val="B20000"/>
                </a:solidFill>
              </a:rPr>
              <a:t>Bulk</a:t>
            </a:r>
            <a:r>
              <a:rPr lang="es-ES" b="0" dirty="0">
                <a:solidFill>
                  <a:srgbClr val="B20000"/>
                </a:solidFill>
              </a:rPr>
              <a:t> </a:t>
            </a:r>
            <a:r>
              <a:rPr lang="es-ES" b="0" dirty="0" err="1">
                <a:solidFill>
                  <a:srgbClr val="B20000"/>
                </a:solidFill>
              </a:rPr>
              <a:t>Loading</a:t>
            </a:r>
            <a:r>
              <a:rPr lang="es-ES" b="0" dirty="0">
                <a:solidFill>
                  <a:srgbClr val="003B76"/>
                </a:solidFill>
              </a:rPr>
              <a:t>)</a:t>
            </a:r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+mj-lt"/>
              <a:buAutoNum type="arabicPeriod"/>
            </a:pPr>
            <a:r>
              <a:rPr lang="es-ES" b="0" dirty="0">
                <a:solidFill>
                  <a:srgbClr val="003B76"/>
                </a:solidFill>
              </a:rPr>
              <a:t>Crear un archivo temporal con todas las entradas del índice</a:t>
            </a:r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+mj-lt"/>
              <a:buAutoNum type="arabicPeriod"/>
            </a:pPr>
            <a:r>
              <a:rPr lang="es-ES" b="0" dirty="0">
                <a:solidFill>
                  <a:srgbClr val="003B76"/>
                </a:solidFill>
              </a:rPr>
              <a:t>Ordenar el archivo temporal</a:t>
            </a:r>
          </a:p>
          <a:p>
            <a:pPr marL="1714500" lvl="3" indent="-342900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+mj-lt"/>
              <a:buAutoNum type="arabicPeriod"/>
            </a:pPr>
            <a:r>
              <a:rPr lang="es-ES" b="0" dirty="0">
                <a:solidFill>
                  <a:srgbClr val="003B76"/>
                </a:solidFill>
              </a:rPr>
              <a:t>Crear el índice de abajo hacia arriba</a:t>
            </a:r>
          </a:p>
        </p:txBody>
      </p:sp>
    </p:spTree>
    <p:extLst>
      <p:ext uri="{BB962C8B-B14F-4D97-AF65-F5344CB8AC3E}">
        <p14:creationId xmlns:p14="http://schemas.microsoft.com/office/powerpoint/2010/main" val="4793862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2396" y="2371906"/>
            <a:ext cx="7420339" cy="22175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914542" cy="170821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Extensiones de los Árboles B+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Árboles B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Confusión entre árboles B y B+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Diferencia:  Árboles B tienen punteros a datos también en los nodos internos.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No se almacena una clave más de una vez en el árbol</a:t>
            </a:r>
          </a:p>
        </p:txBody>
      </p:sp>
      <p:sp>
        <p:nvSpPr>
          <p:cNvPr id="10" name="14 Marcador de texto"/>
          <p:cNvSpPr txBox="1">
            <a:spLocks/>
          </p:cNvSpPr>
          <p:nvPr/>
        </p:nvSpPr>
        <p:spPr>
          <a:xfrm>
            <a:off x="1604678" y="4589007"/>
            <a:ext cx="7914542" cy="1992345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Memoria Flash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dirty="0">
                <a:solidFill>
                  <a:srgbClr val="003B76"/>
                </a:solidFill>
              </a:rPr>
              <a:t>Recordar</a:t>
            </a:r>
            <a:r>
              <a:rPr lang="es-ES" b="0" dirty="0">
                <a:solidFill>
                  <a:srgbClr val="003B76"/>
                </a:solidFill>
              </a:rPr>
              <a:t>: Árbol Binario (n=2) se utiliza para indexar en memoria principal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Accesos son más rápidos en Flash que en discos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Utilizar un tamaño de nodo menor 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Se investiga en técnicas para reducir el número de borrados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Borrados son más lentos en Flash.</a:t>
            </a:r>
          </a:p>
        </p:txBody>
      </p:sp>
    </p:spTree>
    <p:extLst>
      <p:ext uri="{BB962C8B-B14F-4D97-AF65-F5344CB8AC3E}">
        <p14:creationId xmlns:p14="http://schemas.microsoft.com/office/powerpoint/2010/main" val="30474273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891004" cy="5544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Accesos bajo varias claves (A=a and B&gt;35)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Uso de varios índices de clave única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Búsqueda en alguno de los índices y examinar el resultado para comprobar las demás condiciones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Índices + </a:t>
            </a:r>
            <a:r>
              <a:rPr lang="es-ES" b="0" dirty="0">
                <a:solidFill>
                  <a:srgbClr val="B20000"/>
                </a:solidFill>
              </a:rPr>
              <a:t>intersección de los punteros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Eficiencia baja si se cumple</a:t>
            </a:r>
          </a:p>
          <a:p>
            <a:pPr marL="2171700" lvl="4" indent="-342900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+mj-lt"/>
              <a:buAutoNum type="alphaLcPeriod"/>
            </a:pPr>
            <a:r>
              <a:rPr lang="es-ES" b="0" dirty="0">
                <a:solidFill>
                  <a:srgbClr val="003B76"/>
                </a:solidFill>
              </a:rPr>
              <a:t>Cualquiera de los índices recupera muchos registros</a:t>
            </a:r>
          </a:p>
          <a:p>
            <a:pPr marL="2171700" lvl="4" indent="-342900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  <a:buFont typeface="+mj-lt"/>
              <a:buAutoNum type="alphaLcPeriod"/>
            </a:pPr>
            <a:r>
              <a:rPr lang="es-ES" b="0" dirty="0">
                <a:solidFill>
                  <a:srgbClr val="003B76"/>
                </a:solidFill>
              </a:rPr>
              <a:t>Pocos registros en el resultado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En estos casos mejor </a:t>
            </a:r>
            <a:r>
              <a:rPr lang="es-ES" b="0" dirty="0">
                <a:solidFill>
                  <a:srgbClr val="B20000"/>
                </a:solidFill>
              </a:rPr>
              <a:t>índices de mapas de bits </a:t>
            </a:r>
            <a:r>
              <a:rPr lang="es-ES" b="0" dirty="0">
                <a:solidFill>
                  <a:srgbClr val="003B76"/>
                </a:solidFill>
              </a:rPr>
              <a:t>(no los veremos)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Índices sobre varias claves </a:t>
            </a:r>
            <a:r>
              <a:rPr lang="es-ES" b="0" dirty="0">
                <a:solidFill>
                  <a:srgbClr val="003B76"/>
                </a:solidFill>
              </a:rPr>
              <a:t>(clave de búsqueda compuesta)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Clave compuesta. Funciona cuando: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Igualdad en ambas claves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Igualdad primera y  rango en segunda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Igualdad o rango en la primera clave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Rango en ambas (es ineficiente)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No se corresponde con orden en la </a:t>
            </a:r>
            <a:br>
              <a:rPr lang="es-ES" b="0" dirty="0">
                <a:solidFill>
                  <a:srgbClr val="003B76"/>
                </a:solidFill>
              </a:rPr>
            </a:br>
            <a:r>
              <a:rPr lang="es-ES" b="0" dirty="0">
                <a:solidFill>
                  <a:srgbClr val="003B76"/>
                </a:solidFill>
              </a:rPr>
              <a:t>clave compuesta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Mejor </a:t>
            </a:r>
            <a:r>
              <a:rPr lang="es-ES" b="0" dirty="0" err="1">
                <a:solidFill>
                  <a:srgbClr val="003B76"/>
                </a:solidFill>
              </a:rPr>
              <a:t>bitmaps</a:t>
            </a:r>
            <a:r>
              <a:rPr lang="es-ES" b="0" dirty="0">
                <a:solidFill>
                  <a:srgbClr val="003B76"/>
                </a:solidFill>
              </a:rPr>
              <a:t> o multidimensionales </a:t>
            </a:r>
            <a:br>
              <a:rPr lang="es-ES" b="0" dirty="0">
                <a:solidFill>
                  <a:srgbClr val="003B76"/>
                </a:solidFill>
              </a:rPr>
            </a:br>
            <a:r>
              <a:rPr lang="es-ES" b="0" dirty="0">
                <a:solidFill>
                  <a:srgbClr val="003B76"/>
                </a:solidFill>
              </a:rPr>
              <a:t>(Árboles R)</a:t>
            </a:r>
          </a:p>
        </p:txBody>
      </p:sp>
      <p:grpSp>
        <p:nvGrpSpPr>
          <p:cNvPr id="8" name="7 Grupo"/>
          <p:cNvGrpSpPr/>
          <p:nvPr/>
        </p:nvGrpSpPr>
        <p:grpSpPr>
          <a:xfrm>
            <a:off x="6696032" y="4198953"/>
            <a:ext cx="2799650" cy="2365865"/>
            <a:chOff x="6696032" y="4198953"/>
            <a:chExt cx="2799650" cy="2365865"/>
          </a:xfrm>
        </p:grpSpPr>
        <p:cxnSp>
          <p:nvCxnSpPr>
            <p:cNvPr id="4" name="3 Conector recto de flecha"/>
            <p:cNvCxnSpPr/>
            <p:nvPr/>
          </p:nvCxnSpPr>
          <p:spPr bwMode="auto">
            <a:xfrm>
              <a:off x="7119418" y="6235151"/>
              <a:ext cx="2376264" cy="0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5" name="4 CuadroTexto"/>
            <p:cNvSpPr txBox="1"/>
            <p:nvPr/>
          </p:nvSpPr>
          <p:spPr>
            <a:xfrm>
              <a:off x="8131861" y="6237036"/>
              <a:ext cx="351378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A</a:t>
              </a:r>
            </a:p>
          </p:txBody>
        </p:sp>
        <p:cxnSp>
          <p:nvCxnSpPr>
            <p:cNvPr id="15" name="14 Conector recto de flecha"/>
            <p:cNvCxnSpPr/>
            <p:nvPr/>
          </p:nvCxnSpPr>
          <p:spPr bwMode="auto">
            <a:xfrm flipV="1">
              <a:off x="7047410" y="4290935"/>
              <a:ext cx="0" cy="1780226"/>
            </a:xfrm>
            <a:prstGeom prst="straightConnector1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sp>
          <p:nvSpPr>
            <p:cNvPr id="17" name="16 CuadroTexto"/>
            <p:cNvSpPr txBox="1"/>
            <p:nvPr/>
          </p:nvSpPr>
          <p:spPr>
            <a:xfrm>
              <a:off x="6696032" y="5017157"/>
              <a:ext cx="351378" cy="3277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dirty="0">
                  <a:solidFill>
                    <a:srgbClr val="00B050"/>
                  </a:solidFill>
                </a:rPr>
                <a:t>B</a:t>
              </a:r>
            </a:p>
          </p:txBody>
        </p:sp>
        <p:sp>
          <p:nvSpPr>
            <p:cNvPr id="7" name="6 Elipse"/>
            <p:cNvSpPr/>
            <p:nvPr/>
          </p:nvSpPr>
          <p:spPr bwMode="auto">
            <a:xfrm>
              <a:off x="7263434" y="587511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19" name="18 Elipse"/>
            <p:cNvSpPr/>
            <p:nvPr/>
          </p:nvSpPr>
          <p:spPr bwMode="auto">
            <a:xfrm>
              <a:off x="7479458" y="587511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0" name="19 Elipse"/>
            <p:cNvSpPr/>
            <p:nvPr/>
          </p:nvSpPr>
          <p:spPr bwMode="auto">
            <a:xfrm>
              <a:off x="7839498" y="587511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20 Elipse"/>
            <p:cNvSpPr/>
            <p:nvPr/>
          </p:nvSpPr>
          <p:spPr bwMode="auto">
            <a:xfrm>
              <a:off x="8703594" y="587511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21 Elipse"/>
            <p:cNvSpPr/>
            <p:nvPr/>
          </p:nvSpPr>
          <p:spPr bwMode="auto">
            <a:xfrm>
              <a:off x="9207650" y="587511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22 Elipse"/>
            <p:cNvSpPr/>
            <p:nvPr/>
          </p:nvSpPr>
          <p:spPr bwMode="auto">
            <a:xfrm>
              <a:off x="7263434" y="5659087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4" name="23 Elipse"/>
            <p:cNvSpPr/>
            <p:nvPr/>
          </p:nvSpPr>
          <p:spPr bwMode="auto">
            <a:xfrm>
              <a:off x="7551466" y="5659087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24 Elipse"/>
            <p:cNvSpPr/>
            <p:nvPr/>
          </p:nvSpPr>
          <p:spPr bwMode="auto">
            <a:xfrm>
              <a:off x="7983514" y="5659087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25 Elipse"/>
            <p:cNvSpPr/>
            <p:nvPr/>
          </p:nvSpPr>
          <p:spPr bwMode="auto">
            <a:xfrm>
              <a:off x="8343554" y="5659087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26 Elipse"/>
            <p:cNvSpPr/>
            <p:nvPr/>
          </p:nvSpPr>
          <p:spPr bwMode="auto">
            <a:xfrm>
              <a:off x="8919618" y="5659087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27 Elipse"/>
            <p:cNvSpPr/>
            <p:nvPr/>
          </p:nvSpPr>
          <p:spPr bwMode="auto">
            <a:xfrm>
              <a:off x="9279658" y="5659087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28 Elipse"/>
            <p:cNvSpPr/>
            <p:nvPr/>
          </p:nvSpPr>
          <p:spPr bwMode="auto">
            <a:xfrm>
              <a:off x="7407450" y="530243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29 Elipse"/>
            <p:cNvSpPr/>
            <p:nvPr/>
          </p:nvSpPr>
          <p:spPr bwMode="auto">
            <a:xfrm>
              <a:off x="7695482" y="530243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1" name="30 Elipse"/>
            <p:cNvSpPr/>
            <p:nvPr/>
          </p:nvSpPr>
          <p:spPr bwMode="auto">
            <a:xfrm>
              <a:off x="8095857" y="530243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31 Elipse"/>
            <p:cNvSpPr/>
            <p:nvPr/>
          </p:nvSpPr>
          <p:spPr bwMode="auto">
            <a:xfrm>
              <a:off x="8559578" y="530243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3" name="32 Elipse"/>
            <p:cNvSpPr/>
            <p:nvPr/>
          </p:nvSpPr>
          <p:spPr bwMode="auto">
            <a:xfrm>
              <a:off x="9063634" y="5302431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33 Elipse"/>
            <p:cNvSpPr/>
            <p:nvPr/>
          </p:nvSpPr>
          <p:spPr bwMode="auto">
            <a:xfrm>
              <a:off x="7259651" y="4866999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34 Elipse"/>
            <p:cNvSpPr/>
            <p:nvPr/>
          </p:nvSpPr>
          <p:spPr bwMode="auto">
            <a:xfrm>
              <a:off x="7587470" y="4866999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35 Elipse"/>
            <p:cNvSpPr/>
            <p:nvPr/>
          </p:nvSpPr>
          <p:spPr bwMode="auto">
            <a:xfrm>
              <a:off x="8014780" y="4866999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36 Elipse"/>
            <p:cNvSpPr/>
            <p:nvPr/>
          </p:nvSpPr>
          <p:spPr bwMode="auto">
            <a:xfrm>
              <a:off x="8343851" y="4866999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37 Elipse"/>
            <p:cNvSpPr/>
            <p:nvPr/>
          </p:nvSpPr>
          <p:spPr bwMode="auto">
            <a:xfrm>
              <a:off x="8735591" y="4866999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38 Elipse"/>
            <p:cNvSpPr/>
            <p:nvPr/>
          </p:nvSpPr>
          <p:spPr bwMode="auto">
            <a:xfrm>
              <a:off x="9052149" y="4866999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0" name="39 Elipse"/>
            <p:cNvSpPr/>
            <p:nvPr/>
          </p:nvSpPr>
          <p:spPr bwMode="auto">
            <a:xfrm>
              <a:off x="9320238" y="4866999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1" name="40 Elipse"/>
            <p:cNvSpPr/>
            <p:nvPr/>
          </p:nvSpPr>
          <p:spPr bwMode="auto">
            <a:xfrm>
              <a:off x="8014780" y="4578967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2" name="41 Elipse"/>
            <p:cNvSpPr/>
            <p:nvPr/>
          </p:nvSpPr>
          <p:spPr bwMode="auto">
            <a:xfrm>
              <a:off x="9320238" y="4578967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3" name="42 Elipse"/>
            <p:cNvSpPr/>
            <p:nvPr/>
          </p:nvSpPr>
          <p:spPr bwMode="auto">
            <a:xfrm>
              <a:off x="7612845" y="4362943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4" name="43 Elipse"/>
            <p:cNvSpPr/>
            <p:nvPr/>
          </p:nvSpPr>
          <p:spPr bwMode="auto">
            <a:xfrm>
              <a:off x="8918303" y="4362943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5" name="44 Elipse"/>
            <p:cNvSpPr/>
            <p:nvPr/>
          </p:nvSpPr>
          <p:spPr bwMode="auto">
            <a:xfrm>
              <a:off x="8496477" y="4716018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6" name="45 Elipse"/>
            <p:cNvSpPr/>
            <p:nvPr/>
          </p:nvSpPr>
          <p:spPr bwMode="auto">
            <a:xfrm>
              <a:off x="8094542" y="4211962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7" name="46 Elipse"/>
            <p:cNvSpPr/>
            <p:nvPr/>
          </p:nvSpPr>
          <p:spPr bwMode="auto">
            <a:xfrm>
              <a:off x="9400000" y="4211962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8" name="47 Elipse"/>
            <p:cNvSpPr/>
            <p:nvPr/>
          </p:nvSpPr>
          <p:spPr bwMode="auto">
            <a:xfrm>
              <a:off x="7299438" y="4524898"/>
              <a:ext cx="72008" cy="85016"/>
            </a:xfrm>
            <a:prstGeom prst="ellipse">
              <a:avLst/>
            </a:prstGeom>
            <a:solidFill>
              <a:srgbClr val="00000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48 Rectángulo"/>
            <p:cNvSpPr/>
            <p:nvPr/>
          </p:nvSpPr>
          <p:spPr bwMode="auto">
            <a:xfrm>
              <a:off x="7119418" y="4198953"/>
              <a:ext cx="2376264" cy="1872208"/>
            </a:xfrm>
            <a:prstGeom prst="rect">
              <a:avLst/>
            </a:prstGeom>
            <a:noFill/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49 Rectángulo"/>
            <p:cNvSpPr/>
            <p:nvPr/>
          </p:nvSpPr>
          <p:spPr bwMode="auto">
            <a:xfrm>
              <a:off x="7371446" y="4801034"/>
              <a:ext cx="908484" cy="1030272"/>
            </a:xfrm>
            <a:prstGeom prst="rect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s-ES" sz="18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25697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891004" cy="554461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Accesos bajo varias claves (A=a and B&gt;35)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u="sng" dirty="0">
                <a:solidFill>
                  <a:srgbClr val="003B76"/>
                </a:solidFill>
              </a:rPr>
              <a:t>Índices de cobertura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Se almacenan valores de otros atributos junto con los punteros a los registros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Similar al índice de varias claves</a:t>
            </a:r>
          </a:p>
          <a:p>
            <a:pPr lvl="3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Menos sobrecarga en los nodos internos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Incrementa en número de claves por nodo</a:t>
            </a:r>
          </a:p>
          <a:p>
            <a:pPr lvl="4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Reduce la altura del árbol</a:t>
            </a:r>
          </a:p>
        </p:txBody>
      </p:sp>
    </p:spTree>
    <p:extLst>
      <p:ext uri="{BB962C8B-B14F-4D97-AF65-F5344CB8AC3E}">
        <p14:creationId xmlns:p14="http://schemas.microsoft.com/office/powerpoint/2010/main" val="3870580826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ext Box 28"/>
          <p:cNvSpPr txBox="1">
            <a:spLocks noChangeArrowheads="1"/>
          </p:cNvSpPr>
          <p:nvPr/>
        </p:nvSpPr>
        <p:spPr bwMode="auto">
          <a:xfrm>
            <a:off x="-4092" y="1468785"/>
            <a:ext cx="1567060" cy="6020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anchor="ctr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es-ES" altLang="es-ES" sz="1400" dirty="0" err="1">
                <a:solidFill>
                  <a:srgbClr val="003B76"/>
                </a:solidFill>
              </a:rPr>
              <a:t>Index</a:t>
            </a:r>
            <a:r>
              <a:rPr lang="es-ES" altLang="es-ES" sz="1400" dirty="0">
                <a:solidFill>
                  <a:srgbClr val="003B76"/>
                </a:solidFill>
              </a:rPr>
              <a:t>. asocia.</a:t>
            </a:r>
          </a:p>
        </p:txBody>
      </p:sp>
      <p:sp>
        <p:nvSpPr>
          <p:cNvPr id="5128" name="Rectangle 5"/>
          <p:cNvSpPr>
            <a:spLocks noChangeArrowheads="1"/>
          </p:cNvSpPr>
          <p:nvPr/>
        </p:nvSpPr>
        <p:spPr bwMode="auto">
          <a:xfrm>
            <a:off x="1592692" y="173038"/>
            <a:ext cx="8151812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6771" tIns="48385" rIns="96771" bIns="48385" anchor="ctr" anchorCtr="1"/>
          <a:lstStyle>
            <a:lvl1pPr eaLnBrk="0" hangingPunct="0">
              <a:defRPr b="1">
                <a:solidFill>
                  <a:srgbClr val="000000"/>
                </a:solidFill>
                <a:latin typeface="Arial" charset="0"/>
              </a:defRPr>
            </a:lvl1pPr>
            <a:lvl2pPr marL="742950" indent="-285750" eaLnBrk="0" hangingPunct="0">
              <a:defRPr b="1">
                <a:solidFill>
                  <a:srgbClr val="000000"/>
                </a:solidFill>
                <a:latin typeface="Arial" charset="0"/>
              </a:defRPr>
            </a:lvl2pPr>
            <a:lvl3pPr marL="11430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3pPr>
            <a:lvl4pPr marL="16002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4pPr>
            <a:lvl5pPr marL="2057400" indent="-228600" eaLnBrk="0" hangingPunct="0">
              <a:defRPr b="1">
                <a:solidFill>
                  <a:srgbClr val="000000"/>
                </a:solidFill>
                <a:latin typeface="Arial" charset="0"/>
              </a:defRPr>
            </a:lvl5pPr>
            <a:lvl6pPr marL="25146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6pPr>
            <a:lvl7pPr marL="29718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7pPr>
            <a:lvl8pPr marL="34290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8pPr>
            <a:lvl9pPr marL="3886200" indent="-22860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defRPr b="1">
                <a:solidFill>
                  <a:srgbClr val="000000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s-ES" altLang="es-ES" sz="2400" dirty="0">
                <a:solidFill>
                  <a:schemeClr val="bg1"/>
                </a:solidFill>
              </a:rPr>
              <a:t>Indexación y asociación (</a:t>
            </a:r>
            <a:r>
              <a:rPr lang="es-ES" altLang="es-ES" sz="2400" dirty="0" err="1">
                <a:solidFill>
                  <a:schemeClr val="bg1"/>
                </a:solidFill>
              </a:rPr>
              <a:t>Hashing</a:t>
            </a:r>
            <a:r>
              <a:rPr lang="es-ES" altLang="es-ES" sz="24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5129" name="AutoShape 33"/>
          <p:cNvSpPr>
            <a:spLocks noChangeArrowheads="1"/>
          </p:cNvSpPr>
          <p:nvPr/>
        </p:nvSpPr>
        <p:spPr bwMode="auto">
          <a:xfrm>
            <a:off x="1310308" y="1612702"/>
            <a:ext cx="358775" cy="43214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64" name="14 Marcador de texto"/>
          <p:cNvSpPr txBox="1">
            <a:spLocks/>
          </p:cNvSpPr>
          <p:nvPr/>
        </p:nvSpPr>
        <p:spPr>
          <a:xfrm>
            <a:off x="1604678" y="964729"/>
            <a:ext cx="7891004" cy="864046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36025"/>
              </a:buClr>
              <a:buFont typeface="Wingdings 2" pitchFamily="18" charset="2"/>
              <a:buChar char=""/>
              <a:defRPr lang="es-ES" sz="18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1pPr>
            <a:lvl2pPr marL="800100" indent="-3429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 3" pitchFamily="18" charset="2"/>
              <a:buChar char=""/>
              <a:defRPr lang="es-ES" sz="16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Tx/>
              <a:buChar char="̶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Wingdings" pitchFamily="2" charset="2"/>
              <a:buChar char="§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lr>
                <a:srgbClr val="F65D25"/>
              </a:buClr>
              <a:buFont typeface="Arial" pitchFamily="34" charset="0"/>
              <a:buChar char="•"/>
              <a:defRPr lang="es-ES" sz="1400" kern="1200" dirty="0" smtClean="0">
                <a:solidFill>
                  <a:schemeClr val="tx1"/>
                </a:solidFill>
                <a:latin typeface="Droid Sans"/>
                <a:ea typeface="Droid Sans" pitchFamily="34" charset="0"/>
                <a:cs typeface="Droid Sans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B20000"/>
                </a:solidFill>
              </a:rPr>
              <a:t>Asociación estática (</a:t>
            </a:r>
            <a:r>
              <a:rPr lang="es-ES" b="0" dirty="0" err="1">
                <a:solidFill>
                  <a:srgbClr val="B20000"/>
                </a:solidFill>
              </a:rPr>
              <a:t>Hashing</a:t>
            </a:r>
            <a:r>
              <a:rPr lang="es-ES" b="0" dirty="0">
                <a:solidFill>
                  <a:srgbClr val="B20000"/>
                </a:solidFill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rgbClr val="003B76"/>
              </a:buClr>
            </a:pPr>
            <a:r>
              <a:rPr lang="es-ES" b="0" dirty="0">
                <a:solidFill>
                  <a:srgbClr val="003B76"/>
                </a:solidFill>
              </a:rPr>
              <a:t>Ya vista en “Algoritmos y estructuras de datos”</a:t>
            </a:r>
          </a:p>
        </p:txBody>
      </p:sp>
      <p:sp>
        <p:nvSpPr>
          <p:cNvPr id="10" name="9 CuadroTexto"/>
          <p:cNvSpPr txBox="1"/>
          <p:nvPr/>
        </p:nvSpPr>
        <p:spPr>
          <a:xfrm>
            <a:off x="2526113" y="1900833"/>
            <a:ext cx="843880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 err="1">
                <a:latin typeface="Droid Sans"/>
              </a:rPr>
              <a:t>Music</a:t>
            </a:r>
            <a:endParaRPr lang="es-ES" sz="1400" dirty="0">
              <a:latin typeface="Droid Sans"/>
            </a:endParaRPr>
          </a:p>
        </p:txBody>
      </p:sp>
      <p:sp>
        <p:nvSpPr>
          <p:cNvPr id="12" name="11 CuadroTexto"/>
          <p:cNvSpPr txBox="1"/>
          <p:nvPr/>
        </p:nvSpPr>
        <p:spPr>
          <a:xfrm>
            <a:off x="2533125" y="2702332"/>
            <a:ext cx="1512168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>
                <a:latin typeface="Droid Sans"/>
              </a:rPr>
              <a:t>-&gt; 65 </a:t>
            </a:r>
            <a:r>
              <a:rPr lang="es-ES" sz="1400" b="0" dirty="0" err="1">
                <a:latin typeface="Droid Sans"/>
              </a:rPr>
              <a:t>mod</a:t>
            </a:r>
            <a:r>
              <a:rPr lang="es-ES" sz="1400" b="0" dirty="0">
                <a:latin typeface="Droid Sans"/>
              </a:rPr>
              <a:t> 8 = 1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2539202" y="2371906"/>
            <a:ext cx="1800200" cy="275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0" dirty="0">
                <a:latin typeface="Droid Sans"/>
              </a:rPr>
              <a:t>-&gt; 13+21+19+9+3</a:t>
            </a:r>
          </a:p>
        </p:txBody>
      </p:sp>
      <p:sp>
        <p:nvSpPr>
          <p:cNvPr id="15" name="AutoShape 33"/>
          <p:cNvSpPr>
            <a:spLocks noChangeArrowheads="1"/>
          </p:cNvSpPr>
          <p:nvPr/>
        </p:nvSpPr>
        <p:spPr bwMode="auto">
          <a:xfrm rot="2769473">
            <a:off x="3827343" y="3085572"/>
            <a:ext cx="650282" cy="279956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4394 h 21600"/>
              <a:gd name="T14" fmla="*/ 15654 w 21600"/>
              <a:gd name="T15" fmla="*/ 1720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1576" y="0"/>
                </a:moveTo>
                <a:lnTo>
                  <a:pt x="11576" y="4394"/>
                </a:lnTo>
                <a:lnTo>
                  <a:pt x="3375" y="4394"/>
                </a:lnTo>
                <a:lnTo>
                  <a:pt x="3375" y="17206"/>
                </a:lnTo>
                <a:lnTo>
                  <a:pt x="11576" y="17206"/>
                </a:lnTo>
                <a:lnTo>
                  <a:pt x="11576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4394"/>
                </a:moveTo>
                <a:lnTo>
                  <a:pt x="1350" y="17206"/>
                </a:lnTo>
                <a:lnTo>
                  <a:pt x="2700" y="17206"/>
                </a:lnTo>
                <a:lnTo>
                  <a:pt x="2700" y="4394"/>
                </a:lnTo>
                <a:close/>
              </a:path>
              <a:path w="21600" h="21600">
                <a:moveTo>
                  <a:pt x="0" y="4394"/>
                </a:moveTo>
                <a:lnTo>
                  <a:pt x="0" y="17206"/>
                </a:lnTo>
                <a:lnTo>
                  <a:pt x="675" y="17206"/>
                </a:lnTo>
                <a:lnTo>
                  <a:pt x="675" y="4394"/>
                </a:lnTo>
                <a:close/>
              </a:path>
            </a:pathLst>
          </a:custGeom>
          <a:solidFill>
            <a:srgbClr val="B2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s-ES" dirty="0"/>
          </a:p>
        </p:txBody>
      </p:sp>
      <p:sp>
        <p:nvSpPr>
          <p:cNvPr id="16" name="15 Llamada de nube"/>
          <p:cNvSpPr/>
          <p:nvPr/>
        </p:nvSpPr>
        <p:spPr bwMode="auto">
          <a:xfrm>
            <a:off x="1489696" y="4205435"/>
            <a:ext cx="2844948" cy="2087885"/>
          </a:xfrm>
          <a:prstGeom prst="cloudCallout">
            <a:avLst>
              <a:gd name="adj1" fmla="val -3977"/>
              <a:gd name="adj2" fmla="val -26098"/>
            </a:avLst>
          </a:prstGeom>
          <a:solidFill>
            <a:schemeClr val="accent5">
              <a:lumMod val="7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sz="2000" dirty="0">
                <a:solidFill>
                  <a:srgbClr val="B20000"/>
                </a:solidFill>
              </a:rPr>
              <a:t>Organización de archivo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612702"/>
            <a:ext cx="5181600" cy="484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725144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  <p:bldP spid="15" grpId="0" animBg="1"/>
    </p:bldLst>
  </p:timing>
</p:sld>
</file>

<file path=ppt/theme/theme1.xml><?xml version="1.0" encoding="utf-8"?>
<a:theme xmlns:a="http://schemas.openxmlformats.org/drawingml/2006/main" name="Bordes rectos">
  <a:themeElements>
    <a:clrScheme name="Bordes rectos 2">
      <a:dk1>
        <a:srgbClr val="003366"/>
      </a:dk1>
      <a:lt1>
        <a:srgbClr val="FFFFFF"/>
      </a:lt1>
      <a:dk2>
        <a:srgbClr val="003366"/>
      </a:dk2>
      <a:lt2>
        <a:srgbClr val="E3E2C7"/>
      </a:lt2>
      <a:accent1>
        <a:srgbClr val="CCCC99"/>
      </a:accent1>
      <a:accent2>
        <a:srgbClr val="003366"/>
      </a:accent2>
      <a:accent3>
        <a:srgbClr val="FFFFFF"/>
      </a:accent3>
      <a:accent4>
        <a:srgbClr val="002A56"/>
      </a:accent4>
      <a:accent5>
        <a:srgbClr val="E2E2CA"/>
      </a:accent5>
      <a:accent6>
        <a:srgbClr val="002D5C"/>
      </a:accent6>
      <a:hlink>
        <a:srgbClr val="003366"/>
      </a:hlink>
      <a:folHlink>
        <a:srgbClr val="800000"/>
      </a:folHlink>
    </a:clrScheme>
    <a:fontScheme name="Bordes recto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8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ordes rectos 1">
        <a:dk1>
          <a:srgbClr val="008080"/>
        </a:dk1>
        <a:lt1>
          <a:srgbClr val="FFFFCC"/>
        </a:lt1>
        <a:dk2>
          <a:srgbClr val="009999"/>
        </a:dk2>
        <a:lt2>
          <a:srgbClr val="FFFF99"/>
        </a:lt2>
        <a:accent1>
          <a:srgbClr val="336699"/>
        </a:accent1>
        <a:accent2>
          <a:srgbClr val="FFFF99"/>
        </a:accent2>
        <a:accent3>
          <a:srgbClr val="AACACA"/>
        </a:accent3>
        <a:accent4>
          <a:srgbClr val="DADAAE"/>
        </a:accent4>
        <a:accent5>
          <a:srgbClr val="ADB8CA"/>
        </a:accent5>
        <a:accent6>
          <a:srgbClr val="E7E78A"/>
        </a:accent6>
        <a:hlink>
          <a:srgbClr val="FFFFCC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ordes rectos 2">
        <a:dk1>
          <a:srgbClr val="003366"/>
        </a:dk1>
        <a:lt1>
          <a:srgbClr val="FFFFFF"/>
        </a:lt1>
        <a:dk2>
          <a:srgbClr val="003366"/>
        </a:dk2>
        <a:lt2>
          <a:srgbClr val="E3E2C7"/>
        </a:lt2>
        <a:accent1>
          <a:srgbClr val="CCCC99"/>
        </a:accent1>
        <a:accent2>
          <a:srgbClr val="003366"/>
        </a:accent2>
        <a:accent3>
          <a:srgbClr val="FFFFFF"/>
        </a:accent3>
        <a:accent4>
          <a:srgbClr val="002A56"/>
        </a:accent4>
        <a:accent5>
          <a:srgbClr val="E2E2CA"/>
        </a:accent5>
        <a:accent6>
          <a:srgbClr val="002D5C"/>
        </a:accent6>
        <a:hlink>
          <a:srgbClr val="003366"/>
        </a:hlink>
        <a:folHlink>
          <a:srgbClr val="8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DDDDDD"/>
        </a:accent1>
        <a:accent2>
          <a:srgbClr val="333333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2D2D2D"/>
        </a:accent6>
        <a:hlink>
          <a:srgbClr val="80808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ordes rectos 4">
        <a:dk1>
          <a:srgbClr val="5F5F5F"/>
        </a:dk1>
        <a:lt1>
          <a:srgbClr val="FFFFFF"/>
        </a:lt1>
        <a:dk2>
          <a:srgbClr val="003366"/>
        </a:dk2>
        <a:lt2>
          <a:srgbClr val="FFFFFF"/>
        </a:lt2>
        <a:accent1>
          <a:srgbClr val="7E003F"/>
        </a:accent1>
        <a:accent2>
          <a:srgbClr val="DDDDDD"/>
        </a:accent2>
        <a:accent3>
          <a:srgbClr val="AAADB8"/>
        </a:accent3>
        <a:accent4>
          <a:srgbClr val="DADADA"/>
        </a:accent4>
        <a:accent5>
          <a:srgbClr val="C0AAAF"/>
        </a:accent5>
        <a:accent6>
          <a:srgbClr val="C8C8C8"/>
        </a:accent6>
        <a:hlink>
          <a:srgbClr val="969696"/>
        </a:hlink>
        <a:folHlink>
          <a:srgbClr val="DDDDDD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D:\Programas\Microsoft Office\Templates\Diseños de presentaciones\Bordes rectos.pot</Template>
  <TotalTime>26858</TotalTime>
  <Words>1023</Words>
  <Application>Microsoft Macintosh PowerPoint</Application>
  <PresentationFormat>Personalizado</PresentationFormat>
  <Paragraphs>156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Droid Sans</vt:lpstr>
      <vt:lpstr>Tahoma</vt:lpstr>
      <vt:lpstr>Times New Roman</vt:lpstr>
      <vt:lpstr>Wingdings</vt:lpstr>
      <vt:lpstr>Bordes rectos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lbd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rios</dc:creator>
  <cp:lastModifiedBy>VILLARROYA FERNANDEZ SEBASTIAN</cp:lastModifiedBy>
  <cp:revision>1993</cp:revision>
  <cp:lastPrinted>1601-01-01T00:00:00Z</cp:lastPrinted>
  <dcterms:created xsi:type="dcterms:W3CDTF">2003-05-29T18:39:20Z</dcterms:created>
  <dcterms:modified xsi:type="dcterms:W3CDTF">2025-05-05T10:48:29Z</dcterms:modified>
</cp:coreProperties>
</file>