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K Grotesk Medium" panose="020B0604020202020204" charset="0"/>
      <p:regular r:id="rId16"/>
    </p:embeddedFont>
    <p:embeddedFont>
      <p:font typeface="HK Grotesk Medium Bold" panose="020B0604020202020204" charset="0"/>
      <p:regular r:id="rId17"/>
    </p:embeddedFont>
    <p:embeddedFont>
      <p:font typeface="HK Grotesk Medium Italics" panose="020B0604020202020204" charset="0"/>
      <p:regular r:id="rId18"/>
    </p:embeddedFont>
    <p:embeddedFont>
      <p:font typeface="Open Sans Bold" panose="020B0604020202020204" charset="0"/>
      <p:regular r:id="rId19"/>
    </p:embeddedFont>
    <p:embeddedFont>
      <p:font typeface="Open Sans Extra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501475" y="0"/>
            <a:ext cx="30974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1414625" y="0"/>
            <a:ext cx="31768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14383634" y="4742690"/>
            <a:ext cx="31750" cy="7776982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TextBox 5"/>
          <p:cNvSpPr txBox="1"/>
          <p:nvPr/>
        </p:nvSpPr>
        <p:spPr>
          <a:xfrm>
            <a:off x="475353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55035" y="3508281"/>
            <a:ext cx="7277647" cy="3384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199"/>
              </a:lnSpc>
            </a:pPr>
            <a:r>
              <a:rPr lang="en-US" sz="12000" dirty="0" err="1">
                <a:solidFill>
                  <a:srgbClr val="131114"/>
                </a:solidFill>
                <a:latin typeface="HK Grotesk Medium"/>
              </a:rPr>
              <a:t>Kelompok</a:t>
            </a:r>
            <a:endParaRPr lang="en-US" sz="12000" dirty="0">
              <a:solidFill>
                <a:srgbClr val="131114"/>
              </a:solidFill>
              <a:latin typeface="HK Grotesk Medium"/>
            </a:endParaRPr>
          </a:p>
          <a:p>
            <a:pPr>
              <a:lnSpc>
                <a:spcPts val="13200"/>
              </a:lnSpc>
            </a:pPr>
            <a:r>
              <a:rPr lang="en-US" sz="11999" dirty="0">
                <a:solidFill>
                  <a:srgbClr val="131114"/>
                </a:solidFill>
                <a:latin typeface="HK Grotesk Medium"/>
              </a:rPr>
              <a:t>14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57653" y="9239250"/>
            <a:ext cx="6001647" cy="39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131114"/>
                </a:solidFill>
                <a:latin typeface="HK Grotesk Medium Italics"/>
              </a:rPr>
              <a:t>Mentoring IF Unpas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4625" y="6045294"/>
            <a:ext cx="264656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_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30180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1424168" y="3792448"/>
            <a:ext cx="16873375" cy="26987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>
            <a:off x="1424168" y="7244360"/>
            <a:ext cx="16873375" cy="17463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TextBox 5"/>
          <p:cNvSpPr txBox="1"/>
          <p:nvPr/>
        </p:nvSpPr>
        <p:spPr>
          <a:xfrm>
            <a:off x="494403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23602" y="5200650"/>
            <a:ext cx="14440797" cy="1036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>
                <a:solidFill>
                  <a:srgbClr val="131114"/>
                </a:solidFill>
                <a:latin typeface="HK Grotesk Medium"/>
              </a:rPr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31768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TextBox 3"/>
          <p:cNvSpPr txBox="1"/>
          <p:nvPr/>
        </p:nvSpPr>
        <p:spPr>
          <a:xfrm>
            <a:off x="494403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02</a:t>
            </a:r>
          </a:p>
        </p:txBody>
      </p:sp>
      <p:sp>
        <p:nvSpPr>
          <p:cNvPr id="4" name="AutoShape 4"/>
          <p:cNvSpPr/>
          <p:nvPr/>
        </p:nvSpPr>
        <p:spPr>
          <a:xfrm>
            <a:off x="7572181" y="0"/>
            <a:ext cx="33279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TextBox 5"/>
          <p:cNvSpPr txBox="1"/>
          <p:nvPr/>
        </p:nvSpPr>
        <p:spPr>
          <a:xfrm>
            <a:off x="1424168" y="3888952"/>
            <a:ext cx="6157538" cy="1254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dirty="0" err="1">
                <a:solidFill>
                  <a:srgbClr val="131114"/>
                </a:solidFill>
                <a:latin typeface="HK Grotesk Medium"/>
              </a:rPr>
              <a:t>Anggota</a:t>
            </a:r>
            <a:endParaRPr lang="en-US" sz="8800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4168" y="4378114"/>
            <a:ext cx="138135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80"/>
              </a:lnSpc>
            </a:pPr>
            <a:r>
              <a:rPr lang="en-US" sz="5200" dirty="0">
                <a:solidFill>
                  <a:srgbClr val="000000"/>
                </a:solidFill>
                <a:latin typeface="Open Sans Bold"/>
              </a:rPr>
              <a:t>_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00467" y="2244408"/>
            <a:ext cx="8660219" cy="591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131114"/>
                </a:solidFill>
                <a:latin typeface="HK Grotesk Medium"/>
              </a:rPr>
              <a:t>ADRIAN RACHMAN  203040103</a:t>
            </a:r>
          </a:p>
          <a:p>
            <a:pPr>
              <a:lnSpc>
                <a:spcPts val="4160"/>
              </a:lnSpc>
            </a:pPr>
            <a:endParaRPr lang="en-US" sz="3200" dirty="0">
              <a:solidFill>
                <a:srgbClr val="131114"/>
              </a:solidFill>
              <a:latin typeface="HK Grotesk Medium"/>
            </a:endParaRPr>
          </a:p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131114"/>
                </a:solidFill>
                <a:latin typeface="HK Grotesk Medium"/>
              </a:rPr>
              <a:t>BILQIS ALPA SYAHRINA  203040161</a:t>
            </a:r>
          </a:p>
          <a:p>
            <a:pPr>
              <a:lnSpc>
                <a:spcPts val="4160"/>
              </a:lnSpc>
            </a:pPr>
            <a:endParaRPr lang="en-US" sz="3200" dirty="0">
              <a:solidFill>
                <a:srgbClr val="131114"/>
              </a:solidFill>
              <a:latin typeface="HK Grotesk Medium"/>
            </a:endParaRPr>
          </a:p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131114"/>
                </a:solidFill>
                <a:latin typeface="HK Grotesk Medium"/>
              </a:rPr>
              <a:t>FARHAN ALFAUZI  203040085</a:t>
            </a:r>
          </a:p>
          <a:p>
            <a:pPr>
              <a:lnSpc>
                <a:spcPts val="4160"/>
              </a:lnSpc>
            </a:pPr>
            <a:endParaRPr lang="en-US" sz="3200" dirty="0">
              <a:solidFill>
                <a:srgbClr val="131114"/>
              </a:solidFill>
              <a:latin typeface="HK Grotesk Medium"/>
            </a:endParaRPr>
          </a:p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131114"/>
                </a:solidFill>
                <a:latin typeface="HK Grotesk Medium"/>
              </a:rPr>
              <a:t>HIFKI YUDA PRATAMA  203040071</a:t>
            </a:r>
          </a:p>
          <a:p>
            <a:pPr>
              <a:lnSpc>
                <a:spcPts val="4160"/>
              </a:lnSpc>
            </a:pPr>
            <a:endParaRPr lang="en-US" sz="3200" dirty="0">
              <a:solidFill>
                <a:srgbClr val="131114"/>
              </a:solidFill>
              <a:latin typeface="HK Grotesk Medium"/>
            </a:endParaRPr>
          </a:p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131114"/>
                </a:solidFill>
                <a:latin typeface="HK Grotesk Medium"/>
              </a:rPr>
              <a:t>HERYANI  203040169</a:t>
            </a:r>
          </a:p>
          <a:p>
            <a:pPr>
              <a:lnSpc>
                <a:spcPts val="4160"/>
              </a:lnSpc>
            </a:pPr>
            <a:endParaRPr lang="en-US" sz="3200" dirty="0">
              <a:solidFill>
                <a:srgbClr val="131114"/>
              </a:solidFill>
              <a:latin typeface="HK Grotesk Medium"/>
            </a:endParaRPr>
          </a:p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131114"/>
                </a:solidFill>
                <a:latin typeface="HK Grotesk Medium"/>
              </a:rPr>
              <a:t>MUCHAMAD TAUFIK MULYADI  203040142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30180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10117456" y="-122164"/>
            <a:ext cx="9553" cy="10606478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15880" t="23617" r="17507" b="9770"/>
          <a:stretch>
            <a:fillRect/>
          </a:stretch>
        </p:blipFill>
        <p:spPr>
          <a:xfrm>
            <a:off x="10100224" y="0"/>
            <a:ext cx="8476197" cy="51810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r="64048" b="62983"/>
          <a:stretch>
            <a:fillRect/>
          </a:stretch>
        </p:blipFill>
        <p:spPr>
          <a:xfrm>
            <a:off x="10100224" y="5133975"/>
            <a:ext cx="8187776" cy="51530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l="49997" b="51447"/>
          <a:stretch>
            <a:fillRect/>
          </a:stretch>
        </p:blipFill>
        <p:spPr>
          <a:xfrm>
            <a:off x="1444805" y="5133975"/>
            <a:ext cx="8682204" cy="515302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94403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86462" y="2676263"/>
            <a:ext cx="6157538" cy="1254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>
                <a:solidFill>
                  <a:srgbClr val="131114"/>
                </a:solidFill>
                <a:latin typeface="HK Grotesk Medium"/>
              </a:rPr>
              <a:t>Mockup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86462" y="3165424"/>
            <a:ext cx="14863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 Bold"/>
              </a:rPr>
              <a:t>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25418" cy="10287000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4756" y="1028700"/>
            <a:ext cx="13463558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10053" y="516255"/>
            <a:ext cx="5849247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>
                <a:solidFill>
                  <a:srgbClr val="131114"/>
                </a:solidFill>
                <a:latin typeface="HK Grotesk Medium"/>
              </a:rPr>
              <a:t>Home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27005" cy="10287000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4756" y="1028700"/>
            <a:ext cx="13463558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10053" y="516255"/>
            <a:ext cx="5849247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>
                <a:solidFill>
                  <a:srgbClr val="131114"/>
                </a:solidFill>
                <a:latin typeface="HK Grotesk Medium"/>
              </a:rPr>
              <a:t>About 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25418" cy="10287000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4756" y="1028700"/>
            <a:ext cx="13463558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10053" y="516255"/>
            <a:ext cx="5849247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>
                <a:solidFill>
                  <a:srgbClr val="131114"/>
                </a:solidFill>
                <a:latin typeface="HK Grotesk Medium"/>
              </a:rPr>
              <a:t>Menu (Foods)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27005" cy="10287000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4756" y="1028700"/>
            <a:ext cx="13463558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10053" y="516255"/>
            <a:ext cx="5849247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>
                <a:solidFill>
                  <a:srgbClr val="131114"/>
                </a:solidFill>
                <a:latin typeface="HK Grotesk Medium"/>
              </a:rPr>
              <a:t>Menu (Drinks)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30180" cy="10287000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4756" y="1028700"/>
            <a:ext cx="13463558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10053" y="516255"/>
            <a:ext cx="5849247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>
                <a:solidFill>
                  <a:srgbClr val="131114"/>
                </a:solidFill>
                <a:latin typeface="HK Grotesk Medium"/>
              </a:rPr>
              <a:t>Order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30180" cy="10287000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4756" y="1028700"/>
            <a:ext cx="13463558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10053" y="516255"/>
            <a:ext cx="5849247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>
                <a:solidFill>
                  <a:srgbClr val="131114"/>
                </a:solidFill>
                <a:latin typeface="HK Grotesk Medium"/>
              </a:rPr>
              <a:t>Contact 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HK Grotesk Medium Italics</vt:lpstr>
      <vt:lpstr>HK Grotesk Medium Bold</vt:lpstr>
      <vt:lpstr>Open Sans Bold</vt:lpstr>
      <vt:lpstr>HK Grotesk Medium</vt:lpstr>
      <vt:lpstr>Open Sans Extra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</dc:title>
  <cp:lastModifiedBy>ASUS</cp:lastModifiedBy>
  <cp:revision>3</cp:revision>
  <dcterms:created xsi:type="dcterms:W3CDTF">2006-08-16T00:00:00Z</dcterms:created>
  <dcterms:modified xsi:type="dcterms:W3CDTF">2021-04-10T06:21:37Z</dcterms:modified>
  <dc:identifier>DAEa9zS7yqA</dc:identifier>
</cp:coreProperties>
</file>