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Cheevers" userId="b8df28d60e42f771" providerId="LiveId" clId="{4D57358E-821E-42DF-B351-8A99A46004AD}"/>
    <pc:docChg chg="modSld">
      <pc:chgData name="Barry Cheevers" userId="b8df28d60e42f771" providerId="LiveId" clId="{4D57358E-821E-42DF-B351-8A99A46004AD}" dt="2019-07-27T12:39:22.613" v="13" actId="20577"/>
      <pc:docMkLst>
        <pc:docMk/>
      </pc:docMkLst>
      <pc:sldChg chg="modSp">
        <pc:chgData name="Barry Cheevers" userId="b8df28d60e42f771" providerId="LiveId" clId="{4D57358E-821E-42DF-B351-8A99A46004AD}" dt="2019-07-27T12:32:07.951" v="11" actId="20577"/>
        <pc:sldMkLst>
          <pc:docMk/>
          <pc:sldMk cId="1215082548" sldId="256"/>
        </pc:sldMkLst>
        <pc:spChg chg="mod">
          <ac:chgData name="Barry Cheevers" userId="b8df28d60e42f771" providerId="LiveId" clId="{4D57358E-821E-42DF-B351-8A99A46004AD}" dt="2019-07-27T12:32:07.951" v="11" actId="20577"/>
          <ac:spMkLst>
            <pc:docMk/>
            <pc:sldMk cId="1215082548" sldId="256"/>
            <ac:spMk id="2" creationId="{BD51B449-8736-434C-86EF-ED9B37AE5353}"/>
          </ac:spMkLst>
        </pc:spChg>
      </pc:sldChg>
      <pc:sldChg chg="modSp">
        <pc:chgData name="Barry Cheevers" userId="b8df28d60e42f771" providerId="LiveId" clId="{4D57358E-821E-42DF-B351-8A99A46004AD}" dt="2019-07-27T12:39:22.613" v="13" actId="20577"/>
        <pc:sldMkLst>
          <pc:docMk/>
          <pc:sldMk cId="2508009133" sldId="260"/>
        </pc:sldMkLst>
        <pc:spChg chg="mod">
          <ac:chgData name="Barry Cheevers" userId="b8df28d60e42f771" providerId="LiveId" clId="{4D57358E-821E-42DF-B351-8A99A46004AD}" dt="2019-07-27T12:39:22.613" v="13" actId="20577"/>
          <ac:spMkLst>
            <pc:docMk/>
            <pc:sldMk cId="2508009133" sldId="260"/>
            <ac:spMk id="3" creationId="{76EB19C6-F492-478B-A2B3-8D2C5B19BC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8AFD-1C38-4A1D-8F43-FC6500AA2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EC2E2-58A9-4F19-8D3A-33247A898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9AFB-A23E-4E3F-BA00-612FCD8B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699B-7D68-4D35-A7B6-A74007A3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4735-2007-44EB-A996-97A1043D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7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6C4E-470E-43C3-8A5D-0753E390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92F35-9468-44AC-8FAC-351270B6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2F7E-DCB8-40C3-966B-192CFC26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C554-666B-4F3C-A148-39B1ADF9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F599-1525-4DEE-B150-9A0A952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C640D-0755-4EBF-8075-EA199EAED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76C41-A50B-4087-9B65-E7739DC33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437-86B4-4D61-8E95-8DF45356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9C93-0DBF-4268-8005-CCE6C21F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E7F9-744B-443F-A8E8-CBE6DAD0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544A-2B7A-4521-BF59-CD881D05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028B-9EB7-4397-B147-8E984BC4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FE7-315F-4AE6-B32D-DF2E9047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243-57D2-4864-9E40-A598F006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4C15-4DC3-41D6-9859-10F359F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3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6A6E-13D1-4677-A991-97D618A2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E1D4-2336-42FB-B5E8-7CD9BF71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D043-36C5-4AC6-982E-2C95F4E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613C-B8D2-4F46-A64D-A6AE528A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9732-89AE-471B-A26C-F16F9E3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D5D4-40DD-471C-A40B-D237DF37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C134-FE32-4F10-8AD6-FD8B16EF5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24F7A-8BDA-45D4-BF87-7C613DCA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1F0CB-7A5E-48C1-8B87-745E6124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AD746-36E0-4F02-8C20-5AE2000C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F33D7-C075-4574-A056-FFD035CD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9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41DA-3C09-43F3-A105-FF913C8C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52EC-6B67-4A77-8AE6-A4FC1A8CB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3C594-C4B7-4E99-8164-EF7A260D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58316-8C8B-41F6-AF95-1152C6149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BAC50-7E91-44E4-BDD2-D7C95771C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7D45F-DD03-49AF-9402-029F716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82CEB-0168-4286-8D7E-E3B0CA58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EAEA6-4A50-4A3F-B87A-E11A47C6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3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09DE-9311-4119-902E-560A6903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12804-F6EA-4310-BDDF-ACF0FB02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19D7E-F122-441B-A118-90C092CB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E75D2-26D2-4E94-8578-A5728FC1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7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C24D9-2FB2-4191-BF76-B8BC7CBF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06E33-4ACE-4817-80A4-E2FEA1F9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AE27-7C94-47F2-B868-45268EF4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2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D8FD-32D6-43F9-88C5-D1F45CBA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46D7-0AB3-4CDB-8CA2-0C62E02C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CE49D-A1AB-4B5A-9690-C22ABEE59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C806-1746-4A73-899E-57FAFB9C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168C4-5B94-4C62-8FB6-652BFB1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FC4A-5563-4415-A678-37276784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F342-DFED-4AF1-92A5-565A3E21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C7825-046F-4C54-A762-641C8B661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21CD1-DA27-4769-89BC-4166DC856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E437-7161-4D2E-B238-4DC32A5E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B4CF-DE6E-48CC-833E-AA4DA5CB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74FE-8BE0-40D1-9405-E808999A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6970F-5990-4096-8C58-7D6A3056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18AC-9EA6-41A8-BE52-A9B7FFA9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8398-3EF0-4AFA-81E9-EDF21110D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F0DF-4A72-4387-911D-8714801F1FA8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0D53-A0EB-459A-9267-5A4BD3EAC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C93E-D602-4ABB-BBF0-AEFA14D8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8EFD-4C54-48D0-845F-45015ED7B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449-8736-434C-86EF-ED9B37AE5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 &amp; Statistical (Frequency)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E915D-4203-459D-B632-4C883711D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08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BDA3-0612-40BB-A5FD-AE06CEE3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Caesar Cipher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2FDE-FDF3-48F2-AD50-5E0C495E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Caesar cipher is a method of </a:t>
            </a:r>
            <a:r>
              <a:rPr lang="en-GB" b="1" dirty="0"/>
              <a:t>cryptography</a:t>
            </a:r>
            <a:r>
              <a:rPr lang="en-GB" dirty="0"/>
              <a:t>. It is named after </a:t>
            </a:r>
            <a:r>
              <a:rPr lang="en-GB" b="1" dirty="0"/>
              <a:t>Julius Caesar</a:t>
            </a:r>
            <a:r>
              <a:rPr lang="en-GB" dirty="0"/>
              <a:t> who used it to communicate with his </a:t>
            </a:r>
            <a:r>
              <a:rPr lang="en-GB" b="1" dirty="0"/>
              <a:t>army, </a:t>
            </a:r>
            <a:r>
              <a:rPr lang="en-GB" dirty="0"/>
              <a:t>around 100 BC.</a:t>
            </a:r>
          </a:p>
          <a:p>
            <a:r>
              <a:rPr lang="en-GB" dirty="0"/>
              <a:t>Is one of the </a:t>
            </a:r>
            <a:r>
              <a:rPr lang="en-GB" b="1" dirty="0"/>
              <a:t>first recorded</a:t>
            </a:r>
            <a:r>
              <a:rPr lang="en-GB" dirty="0"/>
              <a:t> uses of cryptography.</a:t>
            </a:r>
          </a:p>
          <a:p>
            <a:r>
              <a:rPr lang="en-GB" dirty="0"/>
              <a:t>It is a type of </a:t>
            </a:r>
            <a:r>
              <a:rPr lang="en-GB" b="1" dirty="0"/>
              <a:t>substitution cipher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n old photo of a person&#10;&#10;Description automatically generated">
            <a:extLst>
              <a:ext uri="{FF2B5EF4-FFF2-40B4-BE49-F238E27FC236}">
                <a16:creationId xmlns:a16="http://schemas.microsoft.com/office/drawing/2014/main" id="{458E475B-5C66-4912-9FA1-8AE1AED9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038" y="2892586"/>
            <a:ext cx="2114276" cy="34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8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54EB-393A-411E-A752-BDC7C1F9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9E2C-7264-430A-8082-33B246C3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letter of the alphabet, you would take its position in the alphabet, say 3 for the letter 'C', and shift it by the key number. If we had a shift of +3, that 'C' would be shifted down to an 'F' - and that same process would be applied to every letter in the plaintext.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6952BEF-35F5-4304-9E25-A403279D8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03" y="3693194"/>
            <a:ext cx="6638578" cy="27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8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0E23-3D77-48FA-8DCE-ABC41098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Shift +3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044DE8-EFAE-4952-8F2E-27D47F375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76161"/>
              </p:ext>
            </p:extLst>
          </p:nvPr>
        </p:nvGraphicFramePr>
        <p:xfrm>
          <a:off x="2032000" y="1690688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354169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71696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85397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83232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1654629"/>
                    </a:ext>
                  </a:extLst>
                </a:gridCol>
              </a:tblGrid>
              <a:tr h="938653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GB" sz="6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GB" sz="6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en-GB" sz="6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en-GB" sz="6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GB" sz="6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198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E2AD14-7172-45FB-925C-AC2FE11D0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18805"/>
              </p:ext>
            </p:extLst>
          </p:nvPr>
        </p:nvGraphicFramePr>
        <p:xfrm>
          <a:off x="2032000" y="369247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997736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65755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01081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5251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5269472"/>
                    </a:ext>
                  </a:extLst>
                </a:gridCol>
              </a:tblGrid>
              <a:tr h="1096505">
                <a:tc>
                  <a:txBody>
                    <a:bodyPr/>
                    <a:lstStyle/>
                    <a:p>
                      <a:r>
                        <a:rPr lang="en-US" sz="720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en-GB" sz="7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GB" sz="6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GB" sz="6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GB" sz="6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GB" sz="6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201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68C30C-DE34-4818-AC6C-88A87B1178A3}"/>
              </a:ext>
            </a:extLst>
          </p:cNvPr>
          <p:cNvSpPr txBox="1"/>
          <p:nvPr/>
        </p:nvSpPr>
        <p:spPr>
          <a:xfrm>
            <a:off x="9924512" y="1649190"/>
            <a:ext cx="188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Plaintext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10C6F-6900-4B5B-972B-B6766C5900F1}"/>
              </a:ext>
            </a:extLst>
          </p:cNvPr>
          <p:cNvSpPr txBox="1"/>
          <p:nvPr/>
        </p:nvSpPr>
        <p:spPr>
          <a:xfrm>
            <a:off x="9924512" y="3916864"/>
            <a:ext cx="22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Ciphertext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00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CE4A-DE48-41A0-8928-0B694A47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(Frequency) Analysis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19C6-F492-478B-A2B3-8D2C5B19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the </a:t>
            </a:r>
            <a:r>
              <a:rPr lang="en-US" b="1" dirty="0"/>
              <a:t>principle</a:t>
            </a:r>
            <a:r>
              <a:rPr lang="en-US" dirty="0"/>
              <a:t> that “</a:t>
            </a:r>
            <a:r>
              <a:rPr lang="en-GB" dirty="0"/>
              <a:t>although the letters themselves change, their frequency does not.”</a:t>
            </a:r>
          </a:p>
          <a:p>
            <a:r>
              <a:rPr lang="en-GB" dirty="0"/>
              <a:t>The most commonly used letters in the English language is the letters are, (e,a,r,I,</a:t>
            </a:r>
            <a:r>
              <a:rPr lang="en-GB"/>
              <a:t>o).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00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Caesar Cipher &amp; Statistical (Frequency) Analysis</vt:lpstr>
      <vt:lpstr>History of the Caesar Cipher</vt:lpstr>
      <vt:lpstr>How it works.</vt:lpstr>
      <vt:lpstr>Example Shift +3</vt:lpstr>
      <vt:lpstr>Statistical (Frequency)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 </dc:title>
  <dc:creator>Barry Cheevers</dc:creator>
  <cp:lastModifiedBy>Barry Cheevers</cp:lastModifiedBy>
  <cp:revision>4</cp:revision>
  <dcterms:created xsi:type="dcterms:W3CDTF">2019-07-27T11:51:26Z</dcterms:created>
  <dcterms:modified xsi:type="dcterms:W3CDTF">2019-07-27T12:39:33Z</dcterms:modified>
</cp:coreProperties>
</file>