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8323-1DB8-413A-9060-79FA9362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5CFD1-D439-4361-AC37-7D1095C6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4EF4-1142-4B13-9A63-AE838226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6698-460A-4634-AF85-83104404F07F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85496-0AD3-4D68-9274-4CDAE8E2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4288C-6ECC-47DD-82E1-6BE5F7D0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FF6-D425-4548-8296-250CFD398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48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B1F4-9BF5-4811-BC3A-FBA2498C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9A32F-5A98-468E-A596-9CE96A817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F2E2-9301-4128-B39A-F3DDF2B3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6698-460A-4634-AF85-83104404F07F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21109-8302-45C0-B979-252CBC2C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E459-C9AC-497B-A42D-95615440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FF6-D425-4548-8296-250CFD398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5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A4295-CAAE-4658-8724-4FFBA5599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355A8-85C5-49D3-A0DF-2ED69210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E5D90-F7EC-4372-A1D2-381374BC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6698-460A-4634-AF85-83104404F07F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689E-0D03-493E-8AC7-6E78721A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FEBDD-91CC-4448-9CCC-77E9CE3E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FF6-D425-4548-8296-250CFD398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7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09AC-7E9E-4777-B651-D830ED44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B53B-65D5-4032-9CF7-CFD4C4A3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9ADF-32AC-4599-BCBA-F8633786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6698-460A-4634-AF85-83104404F07F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33B8E-69DF-4B0E-8D9C-4854BAF7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9741-50FD-4C45-AA88-1853802E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FF6-D425-4548-8296-250CFD398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8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33D4-9392-4F41-A462-023BF789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C71B-F8C7-4A1A-9E29-DC16DE5CD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F7CF-0E2B-4038-A466-F0A4CB60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6698-460A-4634-AF85-83104404F07F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F48-3EEA-4DC0-A3FF-9E4CA497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B4DC-9365-4B79-AA73-FFE497BA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FF6-D425-4548-8296-250CFD398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30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0B4D-2895-447A-B0BA-0B86809D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E604-0E90-4143-B6C5-85D56FB04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71FA6-6BAE-446A-8572-648FBF64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4B072-AD5D-4A6D-BDF5-8DE20290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6698-460A-4634-AF85-83104404F07F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87811-A84D-43AA-ABFC-9A206F06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C20BC-D454-4F04-B360-2362C427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FF6-D425-4548-8296-250CFD398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7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8C2E-2289-457E-81F3-3A12109C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D52A3-3DFF-4DAB-A391-901AC0D3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9FC6E-2446-4D34-AEA4-9EDC6AE4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F3E0B-8521-4A15-84BC-BFE87F79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1AECC-6AAD-42F7-9C57-DC365F006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8FCAD-584A-4679-AD54-378A5DCE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6698-460A-4634-AF85-83104404F07F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B3315-00EC-4391-90A3-85BF0286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0E6D1-0C15-4891-9FE2-948AEAEF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FF6-D425-4548-8296-250CFD398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95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E5B5-5694-43B0-B9E5-962899DB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5D515-2068-4D97-87E9-61918BB4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6698-460A-4634-AF85-83104404F07F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67B8-52E7-4708-91BA-1752D054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D679A-F47A-44DF-8595-73312BF0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FF6-D425-4548-8296-250CFD398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78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8B278-4B0C-464C-AD86-0E816933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6698-460A-4634-AF85-83104404F07F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0AF62-099D-47CC-8436-5D99DF28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D6C6D-13F1-4FE9-97C3-F5121CDA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FF6-D425-4548-8296-250CFD398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40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AE60-7139-4CC3-AFB1-600062FA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8970-6C03-4AA9-96F3-470975B5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A02A8-F9CA-49CF-AD3B-7EF54445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FB341-B605-4406-AC69-AA8C2767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6698-460A-4634-AF85-83104404F07F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9BE82-3F8B-49AE-9B4A-BAF6EFE2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4AF72-F4D9-470D-BD68-E3A2A147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FF6-D425-4548-8296-250CFD398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40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A2BD-0DBA-4CE5-B6BF-F0A4FB56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D6CE0-8CDB-4DF5-8877-1F59CAC4D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1EADC-AE9D-4D2C-AC16-E91B80AFB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8C832-AF62-4C87-8AA4-6125C0F5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6698-460A-4634-AF85-83104404F07F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CB2C9-AF1E-4821-BE97-843F4720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687D2-0968-4C5A-83D2-D44D99F4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6FF6-D425-4548-8296-250CFD398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53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4258B-9B14-44DE-969C-BF7BE688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849EB-AB9B-4C15-908D-A99BA1AC1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F5D5-7452-4674-8F07-3AA997F7A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6698-460A-4634-AF85-83104404F07F}" type="datetimeFigureOut">
              <a:rPr lang="en-GB" smtClean="0"/>
              <a:t>27/07/2019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6AF62-1CB7-4804-8F35-841F32A00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1F94-F88E-464A-BF6E-D8B8F18F8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6FF6-D425-4548-8296-250CFD398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7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6E84-9986-4AB8-AD6A-987D08F16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2D906-DDE1-450A-BE6C-498F4E7A1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3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72CA-8729-4B8B-BA1F-DD892326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7168-16FB-4B39-A1E0-7A34DF21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process </a:t>
            </a:r>
            <a:r>
              <a:rPr lang="en-US" b="1" dirty="0"/>
              <a:t>of extracting hidden facts </a:t>
            </a:r>
            <a:r>
              <a:rPr lang="en-US" dirty="0"/>
              <a:t>and </a:t>
            </a:r>
            <a:r>
              <a:rPr lang="en-US" b="1" dirty="0"/>
              <a:t>unknown patterns</a:t>
            </a:r>
            <a:r>
              <a:rPr lang="en-US" dirty="0"/>
              <a:t> from raw data with the intent of </a:t>
            </a:r>
            <a:r>
              <a:rPr lang="en-US" b="1" dirty="0"/>
              <a:t>turning the vast amounts of data into useful information.</a:t>
            </a:r>
          </a:p>
          <a:p>
            <a:r>
              <a:rPr lang="en-US" dirty="0"/>
              <a:t>It highlights the </a:t>
            </a:r>
            <a:r>
              <a:rPr lang="en-US" b="1" dirty="0"/>
              <a:t>relationship between sets of data</a:t>
            </a:r>
            <a:r>
              <a:rPr lang="en-US" dirty="0"/>
              <a:t> and in </a:t>
            </a:r>
            <a:r>
              <a:rPr lang="en-US" b="1" dirty="0"/>
              <a:t>conjunction with modeling </a:t>
            </a:r>
            <a:r>
              <a:rPr lang="en-US" dirty="0"/>
              <a:t>can be used to make perditions about the future based on historical data.</a:t>
            </a:r>
          </a:p>
          <a:p>
            <a:r>
              <a:rPr lang="en-US" dirty="0"/>
              <a:t>Uses Include</a:t>
            </a:r>
          </a:p>
          <a:p>
            <a:pPr lvl="1"/>
            <a:r>
              <a:rPr lang="en-US" dirty="0"/>
              <a:t>Crime Agencies</a:t>
            </a:r>
          </a:p>
          <a:p>
            <a:pPr lvl="1"/>
            <a:r>
              <a:rPr lang="en-US" dirty="0"/>
              <a:t>Stock Price Prediction</a:t>
            </a:r>
          </a:p>
          <a:p>
            <a:pPr lvl="1"/>
            <a:r>
              <a:rPr lang="en-US" dirty="0"/>
              <a:t>DNA Analysis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05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171D-36B5-4AEA-A829-8269943C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Mining Require?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474F-3A6F-443B-81F2-0BC14C25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Requires:</a:t>
            </a:r>
          </a:p>
          <a:p>
            <a:pPr lvl="1"/>
            <a:r>
              <a:rPr lang="en-US" b="1" dirty="0"/>
              <a:t>High Capacity </a:t>
            </a:r>
            <a:r>
              <a:rPr lang="en-US" dirty="0"/>
              <a:t>Storage for Data ( typically </a:t>
            </a:r>
            <a:r>
              <a:rPr lang="en-US" b="1" dirty="0"/>
              <a:t>Data Warehouses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High Specification Processors </a:t>
            </a:r>
            <a:r>
              <a:rPr lang="en-US" dirty="0"/>
              <a:t>to process the data as fast as possible.</a:t>
            </a:r>
          </a:p>
          <a:p>
            <a:pPr lvl="1"/>
            <a:r>
              <a:rPr lang="en-US" b="1" dirty="0"/>
              <a:t>Complex Algorithms </a:t>
            </a:r>
            <a:r>
              <a:rPr lang="en-US" dirty="0"/>
              <a:t>to ensure that patterns identified are reliable and represent useful information. E.g. Linear Regression, K-</a:t>
            </a:r>
            <a:r>
              <a:rPr lang="en-US" dirty="0" err="1"/>
              <a:t>Means,Apriori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7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71EE-CD34-4110-B80A-B88BD43A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Analytics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2F11-FBC3-463F-8201-722F28417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Analytics is like Data Mining, however </a:t>
            </a:r>
            <a:r>
              <a:rPr lang="en-US" b="1" dirty="0"/>
              <a:t>instead</a:t>
            </a:r>
            <a:r>
              <a:rPr lang="en-US" dirty="0"/>
              <a:t> of establishing relationships between data, looks </a:t>
            </a:r>
            <a:r>
              <a:rPr lang="en-US" b="1" dirty="0"/>
              <a:t>to predict the likelihood of an event occurring</a:t>
            </a:r>
            <a:r>
              <a:rPr lang="en-GB" dirty="0"/>
              <a:t>.</a:t>
            </a:r>
          </a:p>
          <a:p>
            <a:r>
              <a:rPr lang="en-GB" dirty="0"/>
              <a:t>Prediction Analytics uses techniques from Data Mining, Modelling and AI.</a:t>
            </a:r>
          </a:p>
          <a:p>
            <a:r>
              <a:rPr lang="en-GB" dirty="0"/>
              <a:t>Uses Include:</a:t>
            </a:r>
          </a:p>
          <a:p>
            <a:pPr lvl="1"/>
            <a:r>
              <a:rPr lang="en-US" dirty="0"/>
              <a:t>Determining Customer Lifetime Value</a:t>
            </a:r>
          </a:p>
          <a:p>
            <a:pPr lvl="1"/>
            <a:r>
              <a:rPr lang="en-US" dirty="0"/>
              <a:t>Weather Prediction</a:t>
            </a:r>
          </a:p>
          <a:p>
            <a:pPr lvl="1"/>
            <a:r>
              <a:rPr lang="en-GB" dirty="0"/>
              <a:t>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0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Mining</vt:lpstr>
      <vt:lpstr>What is Data Mining?</vt:lpstr>
      <vt:lpstr>What Does Data Mining Require?</vt:lpstr>
      <vt:lpstr>Prediction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Barry Cheevers</dc:creator>
  <cp:lastModifiedBy>Barry Cheevers</cp:lastModifiedBy>
  <cp:revision>7</cp:revision>
  <dcterms:created xsi:type="dcterms:W3CDTF">2019-07-27T09:10:43Z</dcterms:created>
  <dcterms:modified xsi:type="dcterms:W3CDTF">2019-07-27T10:16:31Z</dcterms:modified>
</cp:coreProperties>
</file>