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709A53-7F75-4F89-9DD2-AD207A77DB4C}" v="62" dt="2019-09-05T11:35:16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y Cheevers" userId="b8df28d60e42f771" providerId="LiveId" clId="{FF709A53-7F75-4F89-9DD2-AD207A77DB4C}"/>
    <pc:docChg chg="undo custSel addSld modSld">
      <pc:chgData name="Barry Cheevers" userId="b8df28d60e42f771" providerId="LiveId" clId="{FF709A53-7F75-4F89-9DD2-AD207A77DB4C}" dt="2019-09-05T11:35:16.716" v="380"/>
      <pc:docMkLst>
        <pc:docMk/>
      </pc:docMkLst>
      <pc:sldChg chg="addSp delSp modSp delAnim modAnim">
        <pc:chgData name="Barry Cheevers" userId="b8df28d60e42f771" providerId="LiveId" clId="{FF709A53-7F75-4F89-9DD2-AD207A77DB4C}" dt="2019-09-04T14:40:20.739" v="122"/>
        <pc:sldMkLst>
          <pc:docMk/>
          <pc:sldMk cId="466923258" sldId="265"/>
        </pc:sldMkLst>
        <pc:spChg chg="del">
          <ac:chgData name="Barry Cheevers" userId="b8df28d60e42f771" providerId="LiveId" clId="{FF709A53-7F75-4F89-9DD2-AD207A77DB4C}" dt="2019-09-04T14:39:20.350" v="112" actId="478"/>
          <ac:spMkLst>
            <pc:docMk/>
            <pc:sldMk cId="466923258" sldId="265"/>
            <ac:spMk id="6" creationId="{6959DF64-B034-4921-A34C-0E4BB05207CC}"/>
          </ac:spMkLst>
        </pc:spChg>
        <pc:spChg chg="del mod">
          <ac:chgData name="Barry Cheevers" userId="b8df28d60e42f771" providerId="LiveId" clId="{FF709A53-7F75-4F89-9DD2-AD207A77DB4C}" dt="2019-09-04T14:39:20.350" v="112" actId="478"/>
          <ac:spMkLst>
            <pc:docMk/>
            <pc:sldMk cId="466923258" sldId="265"/>
            <ac:spMk id="7" creationId="{FA2F24A7-95B0-4CAE-9950-6EC0E86AC377}"/>
          </ac:spMkLst>
        </pc:spChg>
        <pc:spChg chg="add mod">
          <ac:chgData name="Barry Cheevers" userId="b8df28d60e42f771" providerId="LiveId" clId="{FF709A53-7F75-4F89-9DD2-AD207A77DB4C}" dt="2019-09-04T14:39:38.135" v="114" actId="1076"/>
          <ac:spMkLst>
            <pc:docMk/>
            <pc:sldMk cId="466923258" sldId="265"/>
            <ac:spMk id="12" creationId="{9A507E41-B136-4DC9-9154-869380472BED}"/>
          </ac:spMkLst>
        </pc:spChg>
        <pc:spChg chg="add mod">
          <ac:chgData name="Barry Cheevers" userId="b8df28d60e42f771" providerId="LiveId" clId="{FF709A53-7F75-4F89-9DD2-AD207A77DB4C}" dt="2019-09-04T14:39:38.135" v="114" actId="1076"/>
          <ac:spMkLst>
            <pc:docMk/>
            <pc:sldMk cId="466923258" sldId="265"/>
            <ac:spMk id="13" creationId="{385742AA-B755-4931-A90B-7E2BF518152C}"/>
          </ac:spMkLst>
        </pc:spChg>
        <pc:spChg chg="add mod">
          <ac:chgData name="Barry Cheevers" userId="b8df28d60e42f771" providerId="LiveId" clId="{FF709A53-7F75-4F89-9DD2-AD207A77DB4C}" dt="2019-09-04T14:39:50.706" v="118" actId="571"/>
          <ac:spMkLst>
            <pc:docMk/>
            <pc:sldMk cId="466923258" sldId="265"/>
            <ac:spMk id="14" creationId="{E43A3BA5-D138-4DCF-A298-48D2D170D792}"/>
          </ac:spMkLst>
        </pc:spChg>
      </pc:sldChg>
      <pc:sldChg chg="modAnim">
        <pc:chgData name="Barry Cheevers" userId="b8df28d60e42f771" providerId="LiveId" clId="{FF709A53-7F75-4F89-9DD2-AD207A77DB4C}" dt="2019-09-05T11:35:16.716" v="380"/>
        <pc:sldMkLst>
          <pc:docMk/>
          <pc:sldMk cId="2227739387" sldId="269"/>
        </pc:sldMkLst>
      </pc:sldChg>
      <pc:sldChg chg="modSp">
        <pc:chgData name="Barry Cheevers" userId="b8df28d60e42f771" providerId="LiveId" clId="{FF709A53-7F75-4F89-9DD2-AD207A77DB4C}" dt="2019-09-04T14:42:33.223" v="157" actId="113"/>
        <pc:sldMkLst>
          <pc:docMk/>
          <pc:sldMk cId="3480947669" sldId="273"/>
        </pc:sldMkLst>
        <pc:spChg chg="mod">
          <ac:chgData name="Barry Cheevers" userId="b8df28d60e42f771" providerId="LiveId" clId="{FF709A53-7F75-4F89-9DD2-AD207A77DB4C}" dt="2019-09-04T14:42:33.223" v="157" actId="113"/>
          <ac:spMkLst>
            <pc:docMk/>
            <pc:sldMk cId="3480947669" sldId="273"/>
            <ac:spMk id="17" creationId="{0C19C75C-F43B-47C2-BA21-9DFB2F3C1A09}"/>
          </ac:spMkLst>
        </pc:spChg>
      </pc:sldChg>
      <pc:sldChg chg="modSp">
        <pc:chgData name="Barry Cheevers" userId="b8df28d60e42f771" providerId="LiveId" clId="{FF709A53-7F75-4F89-9DD2-AD207A77DB4C}" dt="2019-09-04T14:42:14.805" v="145" actId="20577"/>
        <pc:sldMkLst>
          <pc:docMk/>
          <pc:sldMk cId="3547239619" sldId="274"/>
        </pc:sldMkLst>
        <pc:spChg chg="mod">
          <ac:chgData name="Barry Cheevers" userId="b8df28d60e42f771" providerId="LiveId" clId="{FF709A53-7F75-4F89-9DD2-AD207A77DB4C}" dt="2019-09-04T14:42:14.805" v="145" actId="20577"/>
          <ac:spMkLst>
            <pc:docMk/>
            <pc:sldMk cId="3547239619" sldId="274"/>
            <ac:spMk id="17" creationId="{0C19C75C-F43B-47C2-BA21-9DFB2F3C1A09}"/>
          </ac:spMkLst>
        </pc:spChg>
      </pc:sldChg>
      <pc:sldChg chg="modSp modAnim">
        <pc:chgData name="Barry Cheevers" userId="b8df28d60e42f771" providerId="LiveId" clId="{FF709A53-7F75-4F89-9DD2-AD207A77DB4C}" dt="2019-09-04T14:42:02.923" v="142" actId="113"/>
        <pc:sldMkLst>
          <pc:docMk/>
          <pc:sldMk cId="411616519" sldId="275"/>
        </pc:sldMkLst>
        <pc:spChg chg="mod">
          <ac:chgData name="Barry Cheevers" userId="b8df28d60e42f771" providerId="LiveId" clId="{FF709A53-7F75-4F89-9DD2-AD207A77DB4C}" dt="2019-09-04T14:42:02.923" v="142" actId="113"/>
          <ac:spMkLst>
            <pc:docMk/>
            <pc:sldMk cId="411616519" sldId="275"/>
            <ac:spMk id="17" creationId="{0C19C75C-F43B-47C2-BA21-9DFB2F3C1A09}"/>
          </ac:spMkLst>
        </pc:spChg>
      </pc:sldChg>
      <pc:sldChg chg="addSp delSp modSp add">
        <pc:chgData name="Barry Cheevers" userId="b8df28d60e42f771" providerId="LiveId" clId="{FF709A53-7F75-4F89-9DD2-AD207A77DB4C}" dt="2019-09-04T14:37:22.288" v="110" actId="20577"/>
        <pc:sldMkLst>
          <pc:docMk/>
          <pc:sldMk cId="3297382328" sldId="276"/>
        </pc:sldMkLst>
        <pc:spChg chg="mod">
          <ac:chgData name="Barry Cheevers" userId="b8df28d60e42f771" providerId="LiveId" clId="{FF709A53-7F75-4F89-9DD2-AD207A77DB4C}" dt="2019-09-04T14:34:02.416" v="35" actId="20577"/>
          <ac:spMkLst>
            <pc:docMk/>
            <pc:sldMk cId="3297382328" sldId="276"/>
            <ac:spMk id="2" creationId="{BF19092B-E6EA-4C7B-B283-D0ACF6B15270}"/>
          </ac:spMkLst>
        </pc:spChg>
        <pc:spChg chg="mod">
          <ac:chgData name="Barry Cheevers" userId="b8df28d60e42f771" providerId="LiveId" clId="{FF709A53-7F75-4F89-9DD2-AD207A77DB4C}" dt="2019-09-04T14:37:22.288" v="110" actId="20577"/>
          <ac:spMkLst>
            <pc:docMk/>
            <pc:sldMk cId="3297382328" sldId="276"/>
            <ac:spMk id="3" creationId="{28542349-B0B1-4158-BBB8-962722BE97B1}"/>
          </ac:spMkLst>
        </pc:spChg>
        <pc:picChg chg="add del mod">
          <ac:chgData name="Barry Cheevers" userId="b8df28d60e42f771" providerId="LiveId" clId="{FF709A53-7F75-4F89-9DD2-AD207A77DB4C}" dt="2019-09-04T14:35:49.088" v="82" actId="931"/>
          <ac:picMkLst>
            <pc:docMk/>
            <pc:sldMk cId="3297382328" sldId="276"/>
            <ac:picMk id="5" creationId="{203F4634-54E5-41FB-9BF5-F2D07BAD1EC7}"/>
          </ac:picMkLst>
        </pc:picChg>
      </pc:sldChg>
      <pc:sldChg chg="modSp add">
        <pc:chgData name="Barry Cheevers" userId="b8df28d60e42f771" providerId="LiveId" clId="{FF709A53-7F75-4F89-9DD2-AD207A77DB4C}" dt="2019-09-04T14:48:58.938" v="379" actId="20577"/>
        <pc:sldMkLst>
          <pc:docMk/>
          <pc:sldMk cId="1195455579" sldId="277"/>
        </pc:sldMkLst>
        <pc:spChg chg="mod">
          <ac:chgData name="Barry Cheevers" userId="b8df28d60e42f771" providerId="LiveId" clId="{FF709A53-7F75-4F89-9DD2-AD207A77DB4C}" dt="2019-09-04T14:48:58.938" v="379" actId="20577"/>
          <ac:spMkLst>
            <pc:docMk/>
            <pc:sldMk cId="1195455579" sldId="277"/>
            <ac:spMk id="2" creationId="{9EDE8C88-9054-4584-ADFA-D7B090069C4F}"/>
          </ac:spMkLst>
        </pc:spChg>
        <pc:spChg chg="mod">
          <ac:chgData name="Barry Cheevers" userId="b8df28d60e42f771" providerId="LiveId" clId="{FF709A53-7F75-4F89-9DD2-AD207A77DB4C}" dt="2019-09-04T14:48:45.294" v="378" actId="20577"/>
          <ac:spMkLst>
            <pc:docMk/>
            <pc:sldMk cId="1195455579" sldId="277"/>
            <ac:spMk id="3" creationId="{A4F3F440-9BF6-4220-A57A-505019BC164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93B4-FC76-439E-BC18-56B39019B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84798-7DF6-4605-BA88-68AEF4E81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CB77C-8FA3-4C52-8205-58791981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F2B0-DB4E-425B-8D9E-C9DA4E3A1A7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CC5D9-3FBD-485D-854D-A942B1EE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35824-0072-48C8-81BD-F8781A28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802F-B848-44A3-82F4-0BD504091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05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133B-7B0D-4EFC-894E-559EA532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15BE9-ABD9-40E4-939C-EEAE28064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FCF6D-30D7-4032-9182-D37B8936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F2B0-DB4E-425B-8D9E-C9DA4E3A1A7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44B07-F7D7-4373-AE7A-8E7F61A5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F3837-E820-4F27-AC36-21390C58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802F-B848-44A3-82F4-0BD504091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964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60BD5-B8C8-476E-B846-6EA89ED78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47FAB-CB54-477C-8C6D-BFB73EB85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9C237-7382-4C2E-BE70-56E8A9BE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F2B0-DB4E-425B-8D9E-C9DA4E3A1A7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94C55-BACF-4225-8F41-C88EEEB0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7BA50-4F4D-40A5-89B0-E4C5159B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802F-B848-44A3-82F4-0BD504091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4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B2D69-738A-409F-B8E6-0C8ED90F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F88A-65A8-4566-9A3A-2034088EB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0D466-74AD-48AF-A3FC-52F1F49E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F2B0-DB4E-425B-8D9E-C9DA4E3A1A7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86AB9-3DCA-4DD8-A833-89C19ABF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51334-F776-4159-BD4C-71358AD8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802F-B848-44A3-82F4-0BD504091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62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37DA-DB29-4879-A273-0CEF56D4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A2949-91BE-4526-A752-4E7BD521E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CADFA-BDA1-4347-9197-8200F762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F2B0-DB4E-425B-8D9E-C9DA4E3A1A7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C24A-08BC-4F6D-82BF-C2635392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D3ABC-9B66-4468-A1A1-A88D4CCF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802F-B848-44A3-82F4-0BD504091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84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744A-3D3E-49CB-AB4E-1D1F13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6377-1AC4-4647-9580-4B1864450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AD7AB-3EA9-4D2F-B265-EF3E10C5E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F09B2-7F45-48B8-84D5-1727E205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F2B0-DB4E-425B-8D9E-C9DA4E3A1A7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B48F5-FEC1-4BEB-BE51-94710E39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C4BA9-AEC4-4447-AA46-9AB6B31D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802F-B848-44A3-82F4-0BD504091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33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B4B5-A44C-401B-A974-627FE75C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50021-E980-4E62-BEC5-C9FFB3B62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0AA9F-8AD3-412E-BD8E-F939384B6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10BBD-2D57-4F2E-BDC1-64CB34FD2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0E7A2-000D-4EF5-9315-5A972C65A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57707-4FA5-46EA-B529-AB14B53F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F2B0-DB4E-425B-8D9E-C9DA4E3A1A7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53B30E-2C4C-4D32-AD89-EE8A0495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B1114-1A12-42D3-BC15-73AB49F1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802F-B848-44A3-82F4-0BD504091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44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5BD6-59E6-4F95-B1E2-753B9AB7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16271-81F0-4D3E-91FF-83928B87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F2B0-DB4E-425B-8D9E-C9DA4E3A1A7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66610-9349-478F-AB1C-9FAA61F4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E4B5D-9443-4335-BB35-45E9FA30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802F-B848-44A3-82F4-0BD504091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636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9A2CE-99F1-472A-8FBB-3A82112A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F2B0-DB4E-425B-8D9E-C9DA4E3A1A7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604B-2143-4099-8FEF-B305C7A2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64CC5-619B-4ADA-8B8F-30073300A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802F-B848-44A3-82F4-0BD504091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1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F413-B66B-465E-B6B7-9694EC00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2A9A-9DEA-44B7-A7A3-111BA09E4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5242B-892D-43D3-8334-25B36B85B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60542-F9FE-49C6-9BF7-8E9C7826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F2B0-DB4E-425B-8D9E-C9DA4E3A1A7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159FE-28E6-48FB-BA69-3F6A8702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76E35-3B9B-4403-B11E-B97BC33B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802F-B848-44A3-82F4-0BD504091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27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F303-8DE5-4431-ACC2-5EA9CDC7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6BB7A-241A-4CAD-9B6D-BD4D69BC1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B923F-04B0-43C1-A899-18949FAFD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67D23-3346-4A84-BF97-A4BA62A8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F2B0-DB4E-425B-8D9E-C9DA4E3A1A7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3F5FC-DA1F-4763-8C18-FECDC1B2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35A04-CD99-401C-903A-792C9F33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802F-B848-44A3-82F4-0BD504091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96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BF24E-B180-4D56-806C-B8446A61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1BA28-8BDD-4EC3-AB63-FC3FF39F4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B8977-73DA-407B-AC4C-1670E6179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0F2B0-DB4E-425B-8D9E-C9DA4E3A1A79}" type="datetimeFigureOut">
              <a:rPr lang="en-GB" smtClean="0"/>
              <a:t>04/09/2019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6323B-B6A7-4AFF-AFC6-050B6DDE8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69B38-B56B-480A-8095-0F65386DD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2802F-B848-44A3-82F4-0BD504091E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26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20EF-EE99-46EF-BD3B-D9ECF277E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Stacks &amp; Queues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A6B03-1108-49C7-8D62-72BE77976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9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1B0E-3155-497F-90B6-A2350058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Stack - Books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36D96B-70CD-4921-B543-93CFACCB27FD}"/>
              </a:ext>
            </a:extLst>
          </p:cNvPr>
          <p:cNvSpPr/>
          <p:nvPr/>
        </p:nvSpPr>
        <p:spPr>
          <a:xfrm>
            <a:off x="4328160" y="5013960"/>
            <a:ext cx="353568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Golden Palace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6C2C74-381A-4B4B-AF1A-2CBEF35B1A96}"/>
              </a:ext>
            </a:extLst>
          </p:cNvPr>
          <p:cNvSpPr/>
          <p:nvPr/>
        </p:nvSpPr>
        <p:spPr>
          <a:xfrm>
            <a:off x="6918960" y="5013960"/>
            <a:ext cx="243840" cy="670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59DF64-B034-4921-A34C-0E4BB05207CC}"/>
              </a:ext>
            </a:extLst>
          </p:cNvPr>
          <p:cNvSpPr/>
          <p:nvPr/>
        </p:nvSpPr>
        <p:spPr>
          <a:xfrm>
            <a:off x="4328160" y="4251960"/>
            <a:ext cx="3535680" cy="685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 Idea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2F24A7-95B0-4CAE-9950-6EC0E86AC377}"/>
              </a:ext>
            </a:extLst>
          </p:cNvPr>
          <p:cNvSpPr/>
          <p:nvPr/>
        </p:nvSpPr>
        <p:spPr>
          <a:xfrm>
            <a:off x="6918960" y="4251960"/>
            <a:ext cx="243840" cy="670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0DA410F-91CD-46B3-BF0F-A2510D7DC915}"/>
              </a:ext>
            </a:extLst>
          </p:cNvPr>
          <p:cNvSpPr/>
          <p:nvPr/>
        </p:nvSpPr>
        <p:spPr>
          <a:xfrm>
            <a:off x="1933575" y="4175760"/>
            <a:ext cx="1965960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0DD78-C875-4030-AFEC-89911924E4CE}"/>
              </a:ext>
            </a:extLst>
          </p:cNvPr>
          <p:cNvSpPr txBox="1"/>
          <p:nvPr/>
        </p:nvSpPr>
        <p:spPr>
          <a:xfrm>
            <a:off x="7863840" y="612407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Searching for the book “Golden Palace”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E6867-8572-45E1-B2C0-B5D1660FBDB2}"/>
              </a:ext>
            </a:extLst>
          </p:cNvPr>
          <p:cNvSpPr txBox="1"/>
          <p:nvPr/>
        </p:nvSpPr>
        <p:spPr>
          <a:xfrm>
            <a:off x="7863840" y="1491165"/>
            <a:ext cx="3185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Pop</a:t>
            </a:r>
            <a:r>
              <a:rPr lang="en-US" sz="2400" dirty="0"/>
              <a:t> top/last element in the stack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8911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-0.23437 -0.311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19" y="-155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022E-16 L -0.24309 -0.309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61" y="-1546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96296E-6 L -0.00169 0.1185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1B0E-3155-497F-90B6-A2350058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Stack - Books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36D96B-70CD-4921-B543-93CFACCB27FD}"/>
              </a:ext>
            </a:extLst>
          </p:cNvPr>
          <p:cNvSpPr/>
          <p:nvPr/>
        </p:nvSpPr>
        <p:spPr>
          <a:xfrm>
            <a:off x="4328160" y="5013960"/>
            <a:ext cx="353568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Golden Palace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6C2C74-381A-4B4B-AF1A-2CBEF35B1A96}"/>
              </a:ext>
            </a:extLst>
          </p:cNvPr>
          <p:cNvSpPr/>
          <p:nvPr/>
        </p:nvSpPr>
        <p:spPr>
          <a:xfrm>
            <a:off x="6918960" y="5013960"/>
            <a:ext cx="243840" cy="670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0DA410F-91CD-46B3-BF0F-A2510D7DC915}"/>
              </a:ext>
            </a:extLst>
          </p:cNvPr>
          <p:cNvSpPr/>
          <p:nvPr/>
        </p:nvSpPr>
        <p:spPr>
          <a:xfrm>
            <a:off x="1924050" y="4968240"/>
            <a:ext cx="1965960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0DD78-C875-4030-AFEC-89911924E4CE}"/>
              </a:ext>
            </a:extLst>
          </p:cNvPr>
          <p:cNvSpPr txBox="1"/>
          <p:nvPr/>
        </p:nvSpPr>
        <p:spPr>
          <a:xfrm>
            <a:off x="7863840" y="612407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Searching for the book “Golden Palace”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E6867-8572-45E1-B2C0-B5D1660FBDB2}"/>
              </a:ext>
            </a:extLst>
          </p:cNvPr>
          <p:cNvSpPr txBox="1"/>
          <p:nvPr/>
        </p:nvSpPr>
        <p:spPr>
          <a:xfrm>
            <a:off x="7863840" y="1491165"/>
            <a:ext cx="3185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“Bad Idea” is not “Golden Palace, so search continues.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“Bad Idea” is discarded.</a:t>
            </a:r>
            <a:endParaRPr lang="en-GB" sz="2400" dirty="0"/>
          </a:p>
          <a:p>
            <a:endParaRPr lang="en-GB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507E41-B136-4DC9-9154-869380472BED}"/>
              </a:ext>
            </a:extLst>
          </p:cNvPr>
          <p:cNvSpPr/>
          <p:nvPr/>
        </p:nvSpPr>
        <p:spPr>
          <a:xfrm>
            <a:off x="1756410" y="2219359"/>
            <a:ext cx="3535680" cy="685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 Idea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5742AA-B755-4931-A90B-7E2BF518152C}"/>
              </a:ext>
            </a:extLst>
          </p:cNvPr>
          <p:cNvSpPr/>
          <p:nvPr/>
        </p:nvSpPr>
        <p:spPr>
          <a:xfrm>
            <a:off x="4347210" y="2219359"/>
            <a:ext cx="243840" cy="670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92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1B0E-3155-497F-90B6-A2350058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Stack - Books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36D96B-70CD-4921-B543-93CFACCB27FD}"/>
              </a:ext>
            </a:extLst>
          </p:cNvPr>
          <p:cNvSpPr/>
          <p:nvPr/>
        </p:nvSpPr>
        <p:spPr>
          <a:xfrm>
            <a:off x="4328160" y="5013960"/>
            <a:ext cx="353568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Golden Palace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6C2C74-381A-4B4B-AF1A-2CBEF35B1A96}"/>
              </a:ext>
            </a:extLst>
          </p:cNvPr>
          <p:cNvSpPr/>
          <p:nvPr/>
        </p:nvSpPr>
        <p:spPr>
          <a:xfrm>
            <a:off x="6918960" y="5013960"/>
            <a:ext cx="243840" cy="670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0DA410F-91CD-46B3-BF0F-A2510D7DC915}"/>
              </a:ext>
            </a:extLst>
          </p:cNvPr>
          <p:cNvSpPr/>
          <p:nvPr/>
        </p:nvSpPr>
        <p:spPr>
          <a:xfrm>
            <a:off x="1924050" y="4968240"/>
            <a:ext cx="1965960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0DD78-C875-4030-AFEC-89911924E4CE}"/>
              </a:ext>
            </a:extLst>
          </p:cNvPr>
          <p:cNvSpPr txBox="1"/>
          <p:nvPr/>
        </p:nvSpPr>
        <p:spPr>
          <a:xfrm>
            <a:off x="7863840" y="612407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Searching for the book “Golden Palace”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E6867-8572-45E1-B2C0-B5D1660FBDB2}"/>
              </a:ext>
            </a:extLst>
          </p:cNvPr>
          <p:cNvSpPr txBox="1"/>
          <p:nvPr/>
        </p:nvSpPr>
        <p:spPr>
          <a:xfrm>
            <a:off x="7863840" y="1491165"/>
            <a:ext cx="3185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Pop</a:t>
            </a:r>
            <a:r>
              <a:rPr lang="en-US" sz="2400" dirty="0"/>
              <a:t> top/last element in the stack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203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21484 -0.442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42" y="-2213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11111E-6 L -0.22252 -0.441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33" y="-2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1B0E-3155-497F-90B6-A2350058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Stack - Books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36D96B-70CD-4921-B543-93CFACCB27FD}"/>
              </a:ext>
            </a:extLst>
          </p:cNvPr>
          <p:cNvSpPr/>
          <p:nvPr/>
        </p:nvSpPr>
        <p:spPr>
          <a:xfrm>
            <a:off x="1499235" y="1951170"/>
            <a:ext cx="353568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Golden Palace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6C2C74-381A-4B4B-AF1A-2CBEF35B1A96}"/>
              </a:ext>
            </a:extLst>
          </p:cNvPr>
          <p:cNvSpPr/>
          <p:nvPr/>
        </p:nvSpPr>
        <p:spPr>
          <a:xfrm>
            <a:off x="4229100" y="1951170"/>
            <a:ext cx="243840" cy="670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0DA410F-91CD-46B3-BF0F-A2510D7DC915}"/>
              </a:ext>
            </a:extLst>
          </p:cNvPr>
          <p:cNvSpPr/>
          <p:nvPr/>
        </p:nvSpPr>
        <p:spPr>
          <a:xfrm>
            <a:off x="1924050" y="4968240"/>
            <a:ext cx="1965960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0DD78-C875-4030-AFEC-89911924E4CE}"/>
              </a:ext>
            </a:extLst>
          </p:cNvPr>
          <p:cNvSpPr txBox="1"/>
          <p:nvPr/>
        </p:nvSpPr>
        <p:spPr>
          <a:xfrm>
            <a:off x="7863840" y="612407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Searching for the book “Golden Palace”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E6867-8572-45E1-B2C0-B5D1660FBDB2}"/>
              </a:ext>
            </a:extLst>
          </p:cNvPr>
          <p:cNvSpPr txBox="1"/>
          <p:nvPr/>
        </p:nvSpPr>
        <p:spPr>
          <a:xfrm>
            <a:off x="7863840" y="1491165"/>
            <a:ext cx="3185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“Golden Palace” is found. 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D1D5E-2A63-4642-AE05-D41062C66ACE}"/>
              </a:ext>
            </a:extLst>
          </p:cNvPr>
          <p:cNvSpPr txBox="1"/>
          <p:nvPr/>
        </p:nvSpPr>
        <p:spPr>
          <a:xfrm>
            <a:off x="4229100" y="5103167"/>
            <a:ext cx="3185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NULL</a:t>
            </a:r>
            <a:endParaRPr lang="en-GB" sz="2400" dirty="0"/>
          </a:p>
        </p:txBody>
      </p:sp>
      <p:pic>
        <p:nvPicPr>
          <p:cNvPr id="7" name="Picture 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D9EC286-7721-43EB-BA81-D2BAA6F77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540" y="2309846"/>
            <a:ext cx="666750" cy="65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6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91B6-221C-44C7-9526-98FFFC16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Stack - Books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9C392-96C5-4B5B-860C-69B909590767}"/>
              </a:ext>
            </a:extLst>
          </p:cNvPr>
          <p:cNvSpPr txBox="1"/>
          <p:nvPr/>
        </p:nvSpPr>
        <p:spPr>
          <a:xfrm>
            <a:off x="7863840" y="612407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Repopulating the Stack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2280F87-B903-4723-A1F5-16EA7CCDB19A}"/>
              </a:ext>
            </a:extLst>
          </p:cNvPr>
          <p:cNvSpPr/>
          <p:nvPr/>
        </p:nvSpPr>
        <p:spPr>
          <a:xfrm>
            <a:off x="1924050" y="4968240"/>
            <a:ext cx="1965960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D79A9-1B44-4BDD-A581-8A1E01A9053E}"/>
              </a:ext>
            </a:extLst>
          </p:cNvPr>
          <p:cNvSpPr txBox="1"/>
          <p:nvPr/>
        </p:nvSpPr>
        <p:spPr>
          <a:xfrm>
            <a:off x="4229100" y="5103167"/>
            <a:ext cx="3185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NULL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4E3547-37A0-47C7-AB37-C51655C31AE9}"/>
              </a:ext>
            </a:extLst>
          </p:cNvPr>
          <p:cNvSpPr txBox="1"/>
          <p:nvPr/>
        </p:nvSpPr>
        <p:spPr>
          <a:xfrm>
            <a:off x="7863840" y="1209009"/>
            <a:ext cx="3185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Push</a:t>
            </a:r>
            <a:r>
              <a:rPr lang="en-US" sz="2400" dirty="0"/>
              <a:t> a book onto the stack</a:t>
            </a:r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2607AE-1275-453D-8F04-47130C19EBF2}"/>
              </a:ext>
            </a:extLst>
          </p:cNvPr>
          <p:cNvSpPr/>
          <p:nvPr/>
        </p:nvSpPr>
        <p:spPr>
          <a:xfrm>
            <a:off x="3890010" y="4968240"/>
            <a:ext cx="3535680" cy="685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 Idea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6FCB0-2731-430B-B32F-86D5819DC4CE}"/>
              </a:ext>
            </a:extLst>
          </p:cNvPr>
          <p:cNvSpPr/>
          <p:nvPr/>
        </p:nvSpPr>
        <p:spPr>
          <a:xfrm>
            <a:off x="6480810" y="4968240"/>
            <a:ext cx="243840" cy="670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454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91B6-221C-44C7-9526-98FFFC16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Stack - Books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9C392-96C5-4B5B-860C-69B909590767}"/>
              </a:ext>
            </a:extLst>
          </p:cNvPr>
          <p:cNvSpPr txBox="1"/>
          <p:nvPr/>
        </p:nvSpPr>
        <p:spPr>
          <a:xfrm>
            <a:off x="7863840" y="612407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Repopulating the Stack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2280F87-B903-4723-A1F5-16EA7CCDB19A}"/>
              </a:ext>
            </a:extLst>
          </p:cNvPr>
          <p:cNvSpPr/>
          <p:nvPr/>
        </p:nvSpPr>
        <p:spPr>
          <a:xfrm>
            <a:off x="1924050" y="4968240"/>
            <a:ext cx="1965960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D79A9-1B44-4BDD-A581-8A1E01A9053E}"/>
              </a:ext>
            </a:extLst>
          </p:cNvPr>
          <p:cNvSpPr txBox="1"/>
          <p:nvPr/>
        </p:nvSpPr>
        <p:spPr>
          <a:xfrm>
            <a:off x="4229100" y="5103167"/>
            <a:ext cx="3185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NULL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4E3547-37A0-47C7-AB37-C51655C31AE9}"/>
              </a:ext>
            </a:extLst>
          </p:cNvPr>
          <p:cNvSpPr txBox="1"/>
          <p:nvPr/>
        </p:nvSpPr>
        <p:spPr>
          <a:xfrm>
            <a:off x="7863840" y="1209009"/>
            <a:ext cx="3185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Push</a:t>
            </a:r>
            <a:r>
              <a:rPr lang="en-US" sz="2400" dirty="0"/>
              <a:t> a book onto the stack</a:t>
            </a:r>
            <a:endParaRPr lang="en-GB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2607AE-1275-453D-8F04-47130C19EBF2}"/>
              </a:ext>
            </a:extLst>
          </p:cNvPr>
          <p:cNvSpPr/>
          <p:nvPr/>
        </p:nvSpPr>
        <p:spPr>
          <a:xfrm>
            <a:off x="3890010" y="4968240"/>
            <a:ext cx="3535680" cy="685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 Idea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6FCB0-2731-430B-B32F-86D5819DC4CE}"/>
              </a:ext>
            </a:extLst>
          </p:cNvPr>
          <p:cNvSpPr/>
          <p:nvPr/>
        </p:nvSpPr>
        <p:spPr>
          <a:xfrm>
            <a:off x="6480810" y="4968240"/>
            <a:ext cx="243840" cy="670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E994D-EE9F-41E0-8EDF-149C4C18A857}"/>
              </a:ext>
            </a:extLst>
          </p:cNvPr>
          <p:cNvSpPr/>
          <p:nvPr/>
        </p:nvSpPr>
        <p:spPr>
          <a:xfrm>
            <a:off x="3890010" y="4193232"/>
            <a:ext cx="353568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Beautiful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F7598D-8999-404B-8FB3-E34D38CCC076}"/>
              </a:ext>
            </a:extLst>
          </p:cNvPr>
          <p:cNvSpPr/>
          <p:nvPr/>
        </p:nvSpPr>
        <p:spPr>
          <a:xfrm>
            <a:off x="6480810" y="4193232"/>
            <a:ext cx="243840" cy="670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773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-0.00169 -0.1194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96D5-65A6-44AD-B853-612C4D3A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Stacks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C3D60-0936-4C70-82E3-3855D2B82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Reversing a String.</a:t>
            </a:r>
          </a:p>
          <a:p>
            <a:r>
              <a:rPr lang="en-US" dirty="0"/>
              <a:t>Back Button on a browser.</a:t>
            </a:r>
          </a:p>
          <a:p>
            <a:r>
              <a:rPr lang="en-GB" dirty="0"/>
              <a:t>Calculations in computers are done using the stack, using a technique known as Reverse Polish.</a:t>
            </a:r>
          </a:p>
        </p:txBody>
      </p:sp>
    </p:spTree>
    <p:extLst>
      <p:ext uri="{BB962C8B-B14F-4D97-AF65-F5344CB8AC3E}">
        <p14:creationId xmlns:p14="http://schemas.microsoft.com/office/powerpoint/2010/main" val="3424603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E909-49BC-4506-94BF-DD43FF8C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EDF1-C13E-4649-A13C-4046AC83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Queues are </a:t>
            </a:r>
            <a:r>
              <a:rPr lang="en-US" b="1" dirty="0"/>
              <a:t>First-In First Out (FIFO) </a:t>
            </a:r>
            <a:r>
              <a:rPr lang="en-US" dirty="0"/>
              <a:t>data structures.</a:t>
            </a:r>
          </a:p>
          <a:p>
            <a:r>
              <a:rPr lang="en-US" dirty="0"/>
              <a:t>A Queue uses a two pointers, one for the “Front” and one for the “End” of the queue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8272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39F2-7460-4DC9-8D30-51592593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Queue – ATM Line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0269E-AFB6-4A92-9401-223F24E1B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36" y="3525517"/>
            <a:ext cx="1879283" cy="1879283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20149F4-5B59-455C-BC7A-8F22BE0F8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036" y="3525517"/>
            <a:ext cx="1879283" cy="1879283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709EB290-D690-4F90-A9CA-68009D96D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474" y="3525517"/>
            <a:ext cx="1879283" cy="18792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5E5FB84-27E6-4041-B144-98F8B79F252B}"/>
              </a:ext>
            </a:extLst>
          </p:cNvPr>
          <p:cNvSpPr/>
          <p:nvPr/>
        </p:nvSpPr>
        <p:spPr>
          <a:xfrm>
            <a:off x="9103360" y="2651760"/>
            <a:ext cx="2250440" cy="2753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ATM</a:t>
            </a:r>
            <a:endParaRPr lang="en-GB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1CD1EB9-9E29-4794-B694-0DB657ECB359}"/>
              </a:ext>
            </a:extLst>
          </p:cNvPr>
          <p:cNvSpPr/>
          <p:nvPr/>
        </p:nvSpPr>
        <p:spPr>
          <a:xfrm>
            <a:off x="4962525" y="1990725"/>
            <a:ext cx="485775" cy="1325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GB" dirty="0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11BB8F1E-10AC-41D2-BED7-9E42D6C2B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70" y="3541713"/>
            <a:ext cx="1879283" cy="1879283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02F0C1E2-DF93-4425-99C5-F6A7C50A71B6}"/>
              </a:ext>
            </a:extLst>
          </p:cNvPr>
          <p:cNvSpPr/>
          <p:nvPr/>
        </p:nvSpPr>
        <p:spPr>
          <a:xfrm>
            <a:off x="8347789" y="1848804"/>
            <a:ext cx="485775" cy="1580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F17CCF-810E-495A-8203-6015143A8C5F}"/>
              </a:ext>
            </a:extLst>
          </p:cNvPr>
          <p:cNvSpPr txBox="1"/>
          <p:nvPr/>
        </p:nvSpPr>
        <p:spPr>
          <a:xfrm>
            <a:off x="4962525" y="5629275"/>
            <a:ext cx="61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Jack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A44FFA-B80D-40EB-B64F-6003AA767CFB}"/>
              </a:ext>
            </a:extLst>
          </p:cNvPr>
          <p:cNvSpPr txBox="1"/>
          <p:nvPr/>
        </p:nvSpPr>
        <p:spPr>
          <a:xfrm>
            <a:off x="6533514" y="5629275"/>
            <a:ext cx="61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Jill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81F630-F4DA-474D-8D4A-B9E6115F0736}"/>
              </a:ext>
            </a:extLst>
          </p:cNvPr>
          <p:cNvSpPr txBox="1"/>
          <p:nvPr/>
        </p:nvSpPr>
        <p:spPr>
          <a:xfrm>
            <a:off x="8281113" y="5661541"/>
            <a:ext cx="61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Jane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9C75C-F43B-47C2-BA21-9DFB2F3C1A09}"/>
              </a:ext>
            </a:extLst>
          </p:cNvPr>
          <p:cNvSpPr txBox="1"/>
          <p:nvPr/>
        </p:nvSpPr>
        <p:spPr>
          <a:xfrm>
            <a:off x="838200" y="1990725"/>
            <a:ext cx="3006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Suppose we take an example of people standing in a queue at an ATM.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898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39F2-7460-4DC9-8D30-51592593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Queue – ATM Line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0269E-AFB6-4A92-9401-223F24E1B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36" y="3525517"/>
            <a:ext cx="1879283" cy="1879283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20149F4-5B59-455C-BC7A-8F22BE0F8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036" y="3525517"/>
            <a:ext cx="1879283" cy="1879283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709EB290-D690-4F90-A9CA-68009D96D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474" y="3525517"/>
            <a:ext cx="1879283" cy="18792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5E5FB84-27E6-4041-B144-98F8B79F252B}"/>
              </a:ext>
            </a:extLst>
          </p:cNvPr>
          <p:cNvSpPr/>
          <p:nvPr/>
        </p:nvSpPr>
        <p:spPr>
          <a:xfrm>
            <a:off x="9103360" y="2651760"/>
            <a:ext cx="2250440" cy="2753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ATM</a:t>
            </a:r>
            <a:endParaRPr lang="en-GB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1CD1EB9-9E29-4794-B694-0DB657ECB359}"/>
              </a:ext>
            </a:extLst>
          </p:cNvPr>
          <p:cNvSpPr/>
          <p:nvPr/>
        </p:nvSpPr>
        <p:spPr>
          <a:xfrm>
            <a:off x="4962525" y="1990725"/>
            <a:ext cx="485775" cy="1325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GB" dirty="0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11BB8F1E-10AC-41D2-BED7-9E42D6C2B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70" y="3541713"/>
            <a:ext cx="1879283" cy="1879283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02F0C1E2-DF93-4425-99C5-F6A7C50A71B6}"/>
              </a:ext>
            </a:extLst>
          </p:cNvPr>
          <p:cNvSpPr/>
          <p:nvPr/>
        </p:nvSpPr>
        <p:spPr>
          <a:xfrm>
            <a:off x="8347789" y="1848804"/>
            <a:ext cx="485775" cy="1580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F17CCF-810E-495A-8203-6015143A8C5F}"/>
              </a:ext>
            </a:extLst>
          </p:cNvPr>
          <p:cNvSpPr txBox="1"/>
          <p:nvPr/>
        </p:nvSpPr>
        <p:spPr>
          <a:xfrm>
            <a:off x="4962525" y="5629275"/>
            <a:ext cx="61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Jack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A44FFA-B80D-40EB-B64F-6003AA767CFB}"/>
              </a:ext>
            </a:extLst>
          </p:cNvPr>
          <p:cNvSpPr txBox="1"/>
          <p:nvPr/>
        </p:nvSpPr>
        <p:spPr>
          <a:xfrm>
            <a:off x="6533514" y="5629275"/>
            <a:ext cx="61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Jill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81F630-F4DA-474D-8D4A-B9E6115F0736}"/>
              </a:ext>
            </a:extLst>
          </p:cNvPr>
          <p:cNvSpPr txBox="1"/>
          <p:nvPr/>
        </p:nvSpPr>
        <p:spPr>
          <a:xfrm>
            <a:off x="8281113" y="5661541"/>
            <a:ext cx="61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Jane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9C75C-F43B-47C2-BA21-9DFB2F3C1A09}"/>
              </a:ext>
            </a:extLst>
          </p:cNvPr>
          <p:cNvSpPr txBox="1"/>
          <p:nvPr/>
        </p:nvSpPr>
        <p:spPr>
          <a:xfrm>
            <a:off x="822641" y="1638606"/>
            <a:ext cx="3006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Say for example, James joins the queue. </a:t>
            </a:r>
            <a:r>
              <a:rPr lang="en-US" b="1" dirty="0"/>
              <a:t>Push James</a:t>
            </a:r>
            <a:endParaRPr lang="en-GB" b="1" dirty="0"/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22B8A0A7-2637-4A2F-AE80-3E24E65F6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12" y="3541713"/>
            <a:ext cx="1879283" cy="18792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E6A153-AC18-42D7-AA08-14B263D1D4D9}"/>
              </a:ext>
            </a:extLst>
          </p:cNvPr>
          <p:cNvSpPr txBox="1"/>
          <p:nvPr/>
        </p:nvSpPr>
        <p:spPr>
          <a:xfrm>
            <a:off x="3594777" y="7366497"/>
            <a:ext cx="87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094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44444E-6 L -0.12304 -0.0002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9" y="-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01654 -0.2495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-1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2058-E000-4B40-A696-D0DA0537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Stacks &amp; Queues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318F0-55A4-4DB8-B52E-48126159F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Stacks &amp; Queues are </a:t>
            </a:r>
            <a:r>
              <a:rPr lang="en-US" b="1" dirty="0" err="1"/>
              <a:t>dynamic,mutable,limited</a:t>
            </a:r>
            <a:r>
              <a:rPr lang="en-US" b="1" dirty="0"/>
              <a:t> access data structures.</a:t>
            </a:r>
          </a:p>
          <a:p>
            <a:r>
              <a:rPr lang="en-US" b="1" dirty="0"/>
              <a:t>Dynamic: </a:t>
            </a:r>
            <a:r>
              <a:rPr lang="en-US" dirty="0"/>
              <a:t>No fixed size.</a:t>
            </a:r>
          </a:p>
          <a:p>
            <a:r>
              <a:rPr lang="en-US" b="1" dirty="0"/>
              <a:t>Mutable: </a:t>
            </a:r>
            <a:r>
              <a:rPr lang="en-US" dirty="0"/>
              <a:t>Contents can be edited deleted or moved</a:t>
            </a:r>
          </a:p>
          <a:p>
            <a:r>
              <a:rPr lang="en-US" b="1" dirty="0"/>
              <a:t>Limited Access: </a:t>
            </a:r>
            <a:r>
              <a:rPr lang="en-US" dirty="0"/>
              <a:t>Elements can only be added or removed from a specific part/parts in the data structure.</a:t>
            </a:r>
          </a:p>
          <a:p>
            <a:endParaRPr lang="en-GB" b="1" dirty="0"/>
          </a:p>
          <a:p>
            <a:r>
              <a:rPr lang="en-GB" dirty="0"/>
              <a:t>They are also both </a:t>
            </a:r>
            <a:r>
              <a:rPr lang="en-GB" b="1" dirty="0"/>
              <a:t>Adapter classes </a:t>
            </a:r>
            <a:r>
              <a:rPr lang="en-GB" dirty="0"/>
              <a:t>as for most languages a stack or a queue can be implemented as a list or an array.</a:t>
            </a:r>
          </a:p>
        </p:txBody>
      </p:sp>
    </p:spTree>
    <p:extLst>
      <p:ext uri="{BB962C8B-B14F-4D97-AF65-F5344CB8AC3E}">
        <p14:creationId xmlns:p14="http://schemas.microsoft.com/office/powerpoint/2010/main" val="2942116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39F2-7460-4DC9-8D30-515925939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of Queue – ATM Line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0269E-AFB6-4A92-9401-223F24E1B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36" y="3525517"/>
            <a:ext cx="1879283" cy="1879283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20149F4-5B59-455C-BC7A-8F22BE0F8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036" y="3525517"/>
            <a:ext cx="1879283" cy="1879283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709EB290-D690-4F90-A9CA-68009D96D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474" y="3525517"/>
            <a:ext cx="1879283" cy="18792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5E5FB84-27E6-4041-B144-98F8B79F252B}"/>
              </a:ext>
            </a:extLst>
          </p:cNvPr>
          <p:cNvSpPr/>
          <p:nvPr/>
        </p:nvSpPr>
        <p:spPr>
          <a:xfrm>
            <a:off x="9103360" y="2651760"/>
            <a:ext cx="2250440" cy="2753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ATM</a:t>
            </a:r>
            <a:endParaRPr lang="en-GB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1CD1EB9-9E29-4794-B694-0DB657ECB359}"/>
              </a:ext>
            </a:extLst>
          </p:cNvPr>
          <p:cNvSpPr/>
          <p:nvPr/>
        </p:nvSpPr>
        <p:spPr>
          <a:xfrm>
            <a:off x="3477776" y="2008665"/>
            <a:ext cx="485775" cy="1325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GB" dirty="0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11BB8F1E-10AC-41D2-BED7-9E42D6C2B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70" y="3541713"/>
            <a:ext cx="1879283" cy="1879283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02F0C1E2-DF93-4425-99C5-F6A7C50A71B6}"/>
              </a:ext>
            </a:extLst>
          </p:cNvPr>
          <p:cNvSpPr/>
          <p:nvPr/>
        </p:nvSpPr>
        <p:spPr>
          <a:xfrm>
            <a:off x="8347789" y="1848804"/>
            <a:ext cx="485775" cy="1580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F17CCF-810E-495A-8203-6015143A8C5F}"/>
              </a:ext>
            </a:extLst>
          </p:cNvPr>
          <p:cNvSpPr txBox="1"/>
          <p:nvPr/>
        </p:nvSpPr>
        <p:spPr>
          <a:xfrm>
            <a:off x="4962525" y="5629275"/>
            <a:ext cx="61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Jack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A44FFA-B80D-40EB-B64F-6003AA767CFB}"/>
              </a:ext>
            </a:extLst>
          </p:cNvPr>
          <p:cNvSpPr txBox="1"/>
          <p:nvPr/>
        </p:nvSpPr>
        <p:spPr>
          <a:xfrm>
            <a:off x="6533514" y="5629275"/>
            <a:ext cx="61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Jill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81F630-F4DA-474D-8D4A-B9E6115F0736}"/>
              </a:ext>
            </a:extLst>
          </p:cNvPr>
          <p:cNvSpPr txBox="1"/>
          <p:nvPr/>
        </p:nvSpPr>
        <p:spPr>
          <a:xfrm>
            <a:off x="8281113" y="5661541"/>
            <a:ext cx="61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Jane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9C75C-F43B-47C2-BA21-9DFB2F3C1A09}"/>
              </a:ext>
            </a:extLst>
          </p:cNvPr>
          <p:cNvSpPr txBox="1"/>
          <p:nvPr/>
        </p:nvSpPr>
        <p:spPr>
          <a:xfrm>
            <a:off x="822641" y="1638606"/>
            <a:ext cx="3006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Jane finishes using the ATM . </a:t>
            </a:r>
            <a:r>
              <a:rPr lang="en-US" b="1" dirty="0"/>
              <a:t>Pop Jane</a:t>
            </a:r>
            <a:endParaRPr lang="en-GB" b="1" dirty="0"/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22B8A0A7-2637-4A2F-AE80-3E24E65F6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12" y="3541713"/>
            <a:ext cx="1879283" cy="18792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E6A153-AC18-42D7-AA08-14B263D1D4D9}"/>
              </a:ext>
            </a:extLst>
          </p:cNvPr>
          <p:cNvSpPr txBox="1"/>
          <p:nvPr/>
        </p:nvSpPr>
        <p:spPr>
          <a:xfrm>
            <a:off x="3372089" y="5629275"/>
            <a:ext cx="87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723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59259E-6 L 0.00117 0.5946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97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22222E-6 L -0.15417 -0.0108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8" y="-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81481E-6 L 0.12982 0.5074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2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39F2-7460-4DC9-8D30-515925939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of Queue – ATM Line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0269E-AFB6-4A92-9401-223F24E1B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36" y="3525517"/>
            <a:ext cx="1879283" cy="1879283"/>
          </a:xfr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709EB290-D690-4F90-A9CA-68009D96D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474" y="3525517"/>
            <a:ext cx="1879283" cy="18792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5E5FB84-27E6-4041-B144-98F8B79F252B}"/>
              </a:ext>
            </a:extLst>
          </p:cNvPr>
          <p:cNvSpPr/>
          <p:nvPr/>
        </p:nvSpPr>
        <p:spPr>
          <a:xfrm>
            <a:off x="9103360" y="2651760"/>
            <a:ext cx="2250440" cy="2753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ATM</a:t>
            </a:r>
            <a:endParaRPr lang="en-GB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1CD1EB9-9E29-4794-B694-0DB657ECB359}"/>
              </a:ext>
            </a:extLst>
          </p:cNvPr>
          <p:cNvSpPr/>
          <p:nvPr/>
        </p:nvSpPr>
        <p:spPr>
          <a:xfrm>
            <a:off x="3477776" y="2008665"/>
            <a:ext cx="485775" cy="1325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GB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2F0C1E2-DF93-4425-99C5-F6A7C50A71B6}"/>
              </a:ext>
            </a:extLst>
          </p:cNvPr>
          <p:cNvSpPr/>
          <p:nvPr/>
        </p:nvSpPr>
        <p:spPr>
          <a:xfrm>
            <a:off x="6600188" y="1881348"/>
            <a:ext cx="485775" cy="1580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F17CCF-810E-495A-8203-6015143A8C5F}"/>
              </a:ext>
            </a:extLst>
          </p:cNvPr>
          <p:cNvSpPr txBox="1"/>
          <p:nvPr/>
        </p:nvSpPr>
        <p:spPr>
          <a:xfrm>
            <a:off x="4962525" y="5629275"/>
            <a:ext cx="61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Jack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A44FFA-B80D-40EB-B64F-6003AA767CFB}"/>
              </a:ext>
            </a:extLst>
          </p:cNvPr>
          <p:cNvSpPr txBox="1"/>
          <p:nvPr/>
        </p:nvSpPr>
        <p:spPr>
          <a:xfrm>
            <a:off x="6533514" y="5629275"/>
            <a:ext cx="61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Jill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9C75C-F43B-47C2-BA21-9DFB2F3C1A09}"/>
              </a:ext>
            </a:extLst>
          </p:cNvPr>
          <p:cNvSpPr txBox="1"/>
          <p:nvPr/>
        </p:nvSpPr>
        <p:spPr>
          <a:xfrm>
            <a:off x="838200" y="1558182"/>
            <a:ext cx="3006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Jane finishes using the ATM . </a:t>
            </a:r>
            <a:r>
              <a:rPr lang="en-US" b="1" dirty="0"/>
              <a:t>Pop Jane</a:t>
            </a:r>
            <a:endParaRPr lang="en-GB" b="1" dirty="0"/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22B8A0A7-2637-4A2F-AE80-3E24E65F6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312" y="3541713"/>
            <a:ext cx="1879283" cy="18792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DE6A153-AC18-42D7-AA08-14B263D1D4D9}"/>
              </a:ext>
            </a:extLst>
          </p:cNvPr>
          <p:cNvSpPr txBox="1"/>
          <p:nvPr/>
        </p:nvSpPr>
        <p:spPr>
          <a:xfrm>
            <a:off x="3372089" y="5629275"/>
            <a:ext cx="87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61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22222E-6 L -0.15417 -0.010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8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33333E-6 L 0.11133 -0.003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-16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59259E-6 L 0.1082 -0.002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-13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81481E-6 L 0.11133 -0.0046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59259E-6 L 0.13125 -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13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0.12891 -3.33333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12135 0.0034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68" y="16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12591 -0.0023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9" y="-11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2006 -3.33333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3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3" grpId="1" animBg="1"/>
      <p:bldP spid="14" grpId="0"/>
      <p:bldP spid="15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092B-E6EA-4C7B-B283-D0ACF6B1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Queues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2349-B0B1-4158-BBB8-962722BE9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Printer Queues/Buffers.</a:t>
            </a:r>
          </a:p>
          <a:p>
            <a:r>
              <a:rPr lang="en-US" dirty="0"/>
              <a:t>Scheduling functions.</a:t>
            </a:r>
          </a:p>
          <a:p>
            <a:r>
              <a:rPr lang="en-US" dirty="0"/>
              <a:t>CPU Scheduling.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38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8C88-9054-4584-ADFA-D7B09006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3F440-9BF6-4220-A57A-505019BC1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Push: </a:t>
            </a:r>
            <a:r>
              <a:rPr lang="en-US" dirty="0"/>
              <a:t>To add an element to a Stack or Queue.</a:t>
            </a:r>
          </a:p>
          <a:p>
            <a:r>
              <a:rPr lang="en-US" b="1" dirty="0"/>
              <a:t>Pop: </a:t>
            </a:r>
            <a:r>
              <a:rPr lang="en-US" dirty="0"/>
              <a:t>To remove an element from a Stack or Queue.</a:t>
            </a:r>
          </a:p>
          <a:p>
            <a:r>
              <a:rPr lang="en-US" b="1" dirty="0"/>
              <a:t>Top/Peek: </a:t>
            </a:r>
            <a:r>
              <a:rPr lang="en-US" dirty="0"/>
              <a:t>Returns</a:t>
            </a:r>
            <a:r>
              <a:rPr lang="en-US" b="1" dirty="0"/>
              <a:t> </a:t>
            </a:r>
            <a:r>
              <a:rPr lang="en-GB" dirty="0"/>
              <a:t>the value of the top ("front") of the Stack or Queue.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9545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F165-04A2-4DF5-ADD6-98CAA8FC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5587D-F4BD-4199-A16C-2D1866936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Stacks are </a:t>
            </a:r>
            <a:r>
              <a:rPr lang="en-US" b="1" dirty="0"/>
              <a:t>Last-In First Out (LIFO) </a:t>
            </a:r>
            <a:r>
              <a:rPr lang="en-US" dirty="0"/>
              <a:t>data structures.</a:t>
            </a:r>
          </a:p>
          <a:p>
            <a:r>
              <a:rPr lang="en-US" dirty="0"/>
              <a:t>A Stack uses a single pointer, which points at the last element in the stack.</a:t>
            </a:r>
          </a:p>
          <a:p>
            <a:r>
              <a:rPr lang="en-US" dirty="0"/>
              <a:t>It is </a:t>
            </a:r>
            <a:r>
              <a:rPr lang="en-US" b="1" dirty="0"/>
              <a:t>incremented</a:t>
            </a:r>
            <a:r>
              <a:rPr lang="en-US" dirty="0"/>
              <a:t> when an element is </a:t>
            </a:r>
            <a:r>
              <a:rPr lang="en-US" b="1" dirty="0"/>
              <a:t>pushed</a:t>
            </a:r>
            <a:r>
              <a:rPr lang="en-US" dirty="0"/>
              <a:t> onto the stack and is </a:t>
            </a:r>
            <a:r>
              <a:rPr lang="en-US" b="1" dirty="0"/>
              <a:t>decremented</a:t>
            </a:r>
            <a:r>
              <a:rPr lang="en-US" dirty="0"/>
              <a:t> when an element is </a:t>
            </a:r>
            <a:r>
              <a:rPr lang="en-US" b="1" dirty="0"/>
              <a:t>popped</a:t>
            </a:r>
            <a:r>
              <a:rPr lang="en-US" dirty="0"/>
              <a:t> off the stack.</a:t>
            </a:r>
          </a:p>
        </p:txBody>
      </p:sp>
    </p:spTree>
    <p:extLst>
      <p:ext uri="{BB962C8B-B14F-4D97-AF65-F5344CB8AC3E}">
        <p14:creationId xmlns:p14="http://schemas.microsoft.com/office/powerpoint/2010/main" val="424525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1B0E-3155-497F-90B6-A2350058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Stack - Books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36D96B-70CD-4921-B543-93CFACCB27FD}"/>
              </a:ext>
            </a:extLst>
          </p:cNvPr>
          <p:cNvSpPr/>
          <p:nvPr/>
        </p:nvSpPr>
        <p:spPr>
          <a:xfrm>
            <a:off x="4328160" y="5013960"/>
            <a:ext cx="353568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Golden Palace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6C2C74-381A-4B4B-AF1A-2CBEF35B1A96}"/>
              </a:ext>
            </a:extLst>
          </p:cNvPr>
          <p:cNvSpPr/>
          <p:nvPr/>
        </p:nvSpPr>
        <p:spPr>
          <a:xfrm>
            <a:off x="6918960" y="5013960"/>
            <a:ext cx="243840" cy="670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59DF64-B034-4921-A34C-0E4BB05207CC}"/>
              </a:ext>
            </a:extLst>
          </p:cNvPr>
          <p:cNvSpPr/>
          <p:nvPr/>
        </p:nvSpPr>
        <p:spPr>
          <a:xfrm>
            <a:off x="4328160" y="4251960"/>
            <a:ext cx="3535680" cy="685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 Idea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2F24A7-95B0-4CAE-9950-6EC0E86AC377}"/>
              </a:ext>
            </a:extLst>
          </p:cNvPr>
          <p:cNvSpPr/>
          <p:nvPr/>
        </p:nvSpPr>
        <p:spPr>
          <a:xfrm>
            <a:off x="6918960" y="4251960"/>
            <a:ext cx="243840" cy="670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BC1CE4-6C09-4772-A1A0-EAD871F03189}"/>
              </a:ext>
            </a:extLst>
          </p:cNvPr>
          <p:cNvSpPr/>
          <p:nvPr/>
        </p:nvSpPr>
        <p:spPr>
          <a:xfrm>
            <a:off x="4328160" y="3489960"/>
            <a:ext cx="353568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Beautiful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0C6401-C3FB-4D50-A64E-A4A1111A4A1B}"/>
              </a:ext>
            </a:extLst>
          </p:cNvPr>
          <p:cNvSpPr/>
          <p:nvPr/>
        </p:nvSpPr>
        <p:spPr>
          <a:xfrm>
            <a:off x="6918960" y="3489960"/>
            <a:ext cx="243840" cy="670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0DA410F-91CD-46B3-BF0F-A2510D7DC915}"/>
              </a:ext>
            </a:extLst>
          </p:cNvPr>
          <p:cNvSpPr/>
          <p:nvPr/>
        </p:nvSpPr>
        <p:spPr>
          <a:xfrm>
            <a:off x="1828800" y="3429000"/>
            <a:ext cx="1965960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0DD78-C875-4030-AFEC-89911924E4CE}"/>
              </a:ext>
            </a:extLst>
          </p:cNvPr>
          <p:cNvSpPr txBox="1"/>
          <p:nvPr/>
        </p:nvSpPr>
        <p:spPr>
          <a:xfrm>
            <a:off x="7711440" y="156388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Stack of books is created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0945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1B0E-3155-497F-90B6-A2350058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Stack - Books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36D96B-70CD-4921-B543-93CFACCB27FD}"/>
              </a:ext>
            </a:extLst>
          </p:cNvPr>
          <p:cNvSpPr/>
          <p:nvPr/>
        </p:nvSpPr>
        <p:spPr>
          <a:xfrm>
            <a:off x="4328160" y="5013960"/>
            <a:ext cx="353568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Golden Palace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6C2C74-381A-4B4B-AF1A-2CBEF35B1A96}"/>
              </a:ext>
            </a:extLst>
          </p:cNvPr>
          <p:cNvSpPr/>
          <p:nvPr/>
        </p:nvSpPr>
        <p:spPr>
          <a:xfrm>
            <a:off x="6918960" y="5013960"/>
            <a:ext cx="243840" cy="670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59DF64-B034-4921-A34C-0E4BB05207CC}"/>
              </a:ext>
            </a:extLst>
          </p:cNvPr>
          <p:cNvSpPr/>
          <p:nvPr/>
        </p:nvSpPr>
        <p:spPr>
          <a:xfrm>
            <a:off x="4328160" y="4251960"/>
            <a:ext cx="3535680" cy="685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 Idea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2F24A7-95B0-4CAE-9950-6EC0E86AC377}"/>
              </a:ext>
            </a:extLst>
          </p:cNvPr>
          <p:cNvSpPr/>
          <p:nvPr/>
        </p:nvSpPr>
        <p:spPr>
          <a:xfrm>
            <a:off x="6918960" y="4251960"/>
            <a:ext cx="243840" cy="670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BC1CE4-6C09-4772-A1A0-EAD871F03189}"/>
              </a:ext>
            </a:extLst>
          </p:cNvPr>
          <p:cNvSpPr/>
          <p:nvPr/>
        </p:nvSpPr>
        <p:spPr>
          <a:xfrm>
            <a:off x="4328160" y="3489960"/>
            <a:ext cx="353568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Beautiful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0C6401-C3FB-4D50-A64E-A4A1111A4A1B}"/>
              </a:ext>
            </a:extLst>
          </p:cNvPr>
          <p:cNvSpPr/>
          <p:nvPr/>
        </p:nvSpPr>
        <p:spPr>
          <a:xfrm>
            <a:off x="6918960" y="3489960"/>
            <a:ext cx="243840" cy="670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0DA410F-91CD-46B3-BF0F-A2510D7DC915}"/>
              </a:ext>
            </a:extLst>
          </p:cNvPr>
          <p:cNvSpPr/>
          <p:nvPr/>
        </p:nvSpPr>
        <p:spPr>
          <a:xfrm>
            <a:off x="1828800" y="3429000"/>
            <a:ext cx="1965960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0DD78-C875-4030-AFEC-89911924E4CE}"/>
              </a:ext>
            </a:extLst>
          </p:cNvPr>
          <p:cNvSpPr txBox="1"/>
          <p:nvPr/>
        </p:nvSpPr>
        <p:spPr>
          <a:xfrm>
            <a:off x="7711440" y="1563886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Stack of books is created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19157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1B0E-3155-497F-90B6-A2350058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Stack - Books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36D96B-70CD-4921-B543-93CFACCB27FD}"/>
              </a:ext>
            </a:extLst>
          </p:cNvPr>
          <p:cNvSpPr/>
          <p:nvPr/>
        </p:nvSpPr>
        <p:spPr>
          <a:xfrm>
            <a:off x="4328160" y="5013960"/>
            <a:ext cx="353568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Golden Palace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6C2C74-381A-4B4B-AF1A-2CBEF35B1A96}"/>
              </a:ext>
            </a:extLst>
          </p:cNvPr>
          <p:cNvSpPr/>
          <p:nvPr/>
        </p:nvSpPr>
        <p:spPr>
          <a:xfrm>
            <a:off x="6918960" y="5013960"/>
            <a:ext cx="243840" cy="670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59DF64-B034-4921-A34C-0E4BB05207CC}"/>
              </a:ext>
            </a:extLst>
          </p:cNvPr>
          <p:cNvSpPr/>
          <p:nvPr/>
        </p:nvSpPr>
        <p:spPr>
          <a:xfrm>
            <a:off x="4328160" y="4251960"/>
            <a:ext cx="3535680" cy="685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 Idea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2F24A7-95B0-4CAE-9950-6EC0E86AC377}"/>
              </a:ext>
            </a:extLst>
          </p:cNvPr>
          <p:cNvSpPr/>
          <p:nvPr/>
        </p:nvSpPr>
        <p:spPr>
          <a:xfrm>
            <a:off x="6918960" y="4251960"/>
            <a:ext cx="243840" cy="670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BC1CE4-6C09-4772-A1A0-EAD871F03189}"/>
              </a:ext>
            </a:extLst>
          </p:cNvPr>
          <p:cNvSpPr/>
          <p:nvPr/>
        </p:nvSpPr>
        <p:spPr>
          <a:xfrm>
            <a:off x="4328160" y="3489960"/>
            <a:ext cx="353568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Beautiful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0C6401-C3FB-4D50-A64E-A4A1111A4A1B}"/>
              </a:ext>
            </a:extLst>
          </p:cNvPr>
          <p:cNvSpPr/>
          <p:nvPr/>
        </p:nvSpPr>
        <p:spPr>
          <a:xfrm>
            <a:off x="6918960" y="3489960"/>
            <a:ext cx="243840" cy="670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0DA410F-91CD-46B3-BF0F-A2510D7DC915}"/>
              </a:ext>
            </a:extLst>
          </p:cNvPr>
          <p:cNvSpPr/>
          <p:nvPr/>
        </p:nvSpPr>
        <p:spPr>
          <a:xfrm>
            <a:off x="1828800" y="3429000"/>
            <a:ext cx="1965960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0DD78-C875-4030-AFEC-89911924E4CE}"/>
              </a:ext>
            </a:extLst>
          </p:cNvPr>
          <p:cNvSpPr txBox="1"/>
          <p:nvPr/>
        </p:nvSpPr>
        <p:spPr>
          <a:xfrm>
            <a:off x="7863840" y="1275189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Searching for the book “Golden Palace”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5975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1B0E-3155-497F-90B6-A2350058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Stack - Books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36D96B-70CD-4921-B543-93CFACCB27FD}"/>
              </a:ext>
            </a:extLst>
          </p:cNvPr>
          <p:cNvSpPr/>
          <p:nvPr/>
        </p:nvSpPr>
        <p:spPr>
          <a:xfrm>
            <a:off x="4328160" y="5013960"/>
            <a:ext cx="353568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Golden Palace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6C2C74-381A-4B4B-AF1A-2CBEF35B1A96}"/>
              </a:ext>
            </a:extLst>
          </p:cNvPr>
          <p:cNvSpPr/>
          <p:nvPr/>
        </p:nvSpPr>
        <p:spPr>
          <a:xfrm>
            <a:off x="6918960" y="5013960"/>
            <a:ext cx="243840" cy="670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59DF64-B034-4921-A34C-0E4BB05207CC}"/>
              </a:ext>
            </a:extLst>
          </p:cNvPr>
          <p:cNvSpPr/>
          <p:nvPr/>
        </p:nvSpPr>
        <p:spPr>
          <a:xfrm>
            <a:off x="4328160" y="4251960"/>
            <a:ext cx="3535680" cy="685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 Idea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2F24A7-95B0-4CAE-9950-6EC0E86AC377}"/>
              </a:ext>
            </a:extLst>
          </p:cNvPr>
          <p:cNvSpPr/>
          <p:nvPr/>
        </p:nvSpPr>
        <p:spPr>
          <a:xfrm>
            <a:off x="6918960" y="4251960"/>
            <a:ext cx="243840" cy="670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BC1CE4-6C09-4772-A1A0-EAD871F03189}"/>
              </a:ext>
            </a:extLst>
          </p:cNvPr>
          <p:cNvSpPr/>
          <p:nvPr/>
        </p:nvSpPr>
        <p:spPr>
          <a:xfrm>
            <a:off x="4328160" y="3489960"/>
            <a:ext cx="353568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Beautiful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0C6401-C3FB-4D50-A64E-A4A1111A4A1B}"/>
              </a:ext>
            </a:extLst>
          </p:cNvPr>
          <p:cNvSpPr/>
          <p:nvPr/>
        </p:nvSpPr>
        <p:spPr>
          <a:xfrm>
            <a:off x="6918960" y="3489960"/>
            <a:ext cx="243840" cy="670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0DA410F-91CD-46B3-BF0F-A2510D7DC915}"/>
              </a:ext>
            </a:extLst>
          </p:cNvPr>
          <p:cNvSpPr/>
          <p:nvPr/>
        </p:nvSpPr>
        <p:spPr>
          <a:xfrm>
            <a:off x="1828800" y="3429000"/>
            <a:ext cx="1965960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0DD78-C875-4030-AFEC-89911924E4CE}"/>
              </a:ext>
            </a:extLst>
          </p:cNvPr>
          <p:cNvSpPr txBox="1"/>
          <p:nvPr/>
        </p:nvSpPr>
        <p:spPr>
          <a:xfrm>
            <a:off x="7863840" y="612407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Searching for the book “Golden Palace”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E6867-8572-45E1-B2C0-B5D1660FBDB2}"/>
              </a:ext>
            </a:extLst>
          </p:cNvPr>
          <p:cNvSpPr txBox="1"/>
          <p:nvPr/>
        </p:nvSpPr>
        <p:spPr>
          <a:xfrm>
            <a:off x="7863840" y="1491165"/>
            <a:ext cx="3185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Pop</a:t>
            </a:r>
            <a:r>
              <a:rPr lang="en-US" sz="2400" dirty="0"/>
              <a:t> top/last element in the stack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8742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-0.2 -0.220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110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1.11111E-6 L -0.19778 -0.2189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70" y="-1094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7.40741E-7 L -0.00065 0.1289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1B0E-3155-497F-90B6-A2350058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Stack - Books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0839523-BC8E-4806-82F4-57E80E1F5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36D96B-70CD-4921-B543-93CFACCB27FD}"/>
              </a:ext>
            </a:extLst>
          </p:cNvPr>
          <p:cNvSpPr/>
          <p:nvPr/>
        </p:nvSpPr>
        <p:spPr>
          <a:xfrm>
            <a:off x="4328160" y="5013960"/>
            <a:ext cx="353568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Golden Palace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6C2C74-381A-4B4B-AF1A-2CBEF35B1A96}"/>
              </a:ext>
            </a:extLst>
          </p:cNvPr>
          <p:cNvSpPr/>
          <p:nvPr/>
        </p:nvSpPr>
        <p:spPr>
          <a:xfrm>
            <a:off x="6918960" y="5013960"/>
            <a:ext cx="243840" cy="670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59DF64-B034-4921-A34C-0E4BB05207CC}"/>
              </a:ext>
            </a:extLst>
          </p:cNvPr>
          <p:cNvSpPr/>
          <p:nvPr/>
        </p:nvSpPr>
        <p:spPr>
          <a:xfrm>
            <a:off x="4328160" y="4251960"/>
            <a:ext cx="3535680" cy="685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 Idea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2F24A7-95B0-4CAE-9950-6EC0E86AC377}"/>
              </a:ext>
            </a:extLst>
          </p:cNvPr>
          <p:cNvSpPr/>
          <p:nvPr/>
        </p:nvSpPr>
        <p:spPr>
          <a:xfrm>
            <a:off x="6918960" y="4251960"/>
            <a:ext cx="243840" cy="670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BC1CE4-6C09-4772-A1A0-EAD871F03189}"/>
              </a:ext>
            </a:extLst>
          </p:cNvPr>
          <p:cNvSpPr/>
          <p:nvPr/>
        </p:nvSpPr>
        <p:spPr>
          <a:xfrm>
            <a:off x="1693545" y="2005314"/>
            <a:ext cx="3535680" cy="685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Beautiful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0C6401-C3FB-4D50-A64E-A4A1111A4A1B}"/>
              </a:ext>
            </a:extLst>
          </p:cNvPr>
          <p:cNvSpPr/>
          <p:nvPr/>
        </p:nvSpPr>
        <p:spPr>
          <a:xfrm>
            <a:off x="4328160" y="2012934"/>
            <a:ext cx="243840" cy="6705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0DA410F-91CD-46B3-BF0F-A2510D7DC915}"/>
              </a:ext>
            </a:extLst>
          </p:cNvPr>
          <p:cNvSpPr/>
          <p:nvPr/>
        </p:nvSpPr>
        <p:spPr>
          <a:xfrm>
            <a:off x="1813560" y="4221480"/>
            <a:ext cx="1965960" cy="731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0DD78-C875-4030-AFEC-89911924E4CE}"/>
              </a:ext>
            </a:extLst>
          </p:cNvPr>
          <p:cNvSpPr txBox="1"/>
          <p:nvPr/>
        </p:nvSpPr>
        <p:spPr>
          <a:xfrm>
            <a:off x="7863840" y="612407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Searching for the book “Golden Palace”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E6867-8572-45E1-B2C0-B5D1660FBDB2}"/>
              </a:ext>
            </a:extLst>
          </p:cNvPr>
          <p:cNvSpPr txBox="1"/>
          <p:nvPr/>
        </p:nvSpPr>
        <p:spPr>
          <a:xfrm>
            <a:off x="7863840" y="1491165"/>
            <a:ext cx="3185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“Beautiful” is not “Golden Palace, so search continues.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“Beautiful” is discarded.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0579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619</Words>
  <Application>Microsoft Office PowerPoint</Application>
  <PresentationFormat>Widescreen</PresentationFormat>
  <Paragraphs>131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Stacks &amp; Queues</vt:lpstr>
      <vt:lpstr>What are Stacks &amp; Queues</vt:lpstr>
      <vt:lpstr>Terms</vt:lpstr>
      <vt:lpstr>Stacks</vt:lpstr>
      <vt:lpstr>Example of Stack - Books</vt:lpstr>
      <vt:lpstr>Example of Stack - Books</vt:lpstr>
      <vt:lpstr>Example of Stack - Books</vt:lpstr>
      <vt:lpstr>Example of Stack - Books</vt:lpstr>
      <vt:lpstr>Example of Stack - Books</vt:lpstr>
      <vt:lpstr>Example of Stack - Books</vt:lpstr>
      <vt:lpstr>Example of Stack - Books</vt:lpstr>
      <vt:lpstr>Example of Stack - Books</vt:lpstr>
      <vt:lpstr>Example of Stack - Books</vt:lpstr>
      <vt:lpstr>Example of Stack - Books</vt:lpstr>
      <vt:lpstr>Example of Stack - Books</vt:lpstr>
      <vt:lpstr>Uses of Stacks</vt:lpstr>
      <vt:lpstr>Queues</vt:lpstr>
      <vt:lpstr>Example of Queue – ATM Line</vt:lpstr>
      <vt:lpstr>Example of Queue – ATM Line</vt:lpstr>
      <vt:lpstr>Example of Queue – ATM Line</vt:lpstr>
      <vt:lpstr>Example of Queue – ATM Line</vt:lpstr>
      <vt:lpstr>Uses of Queues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&amp; Queues</dc:title>
  <dc:creator>Barry Cheevers</dc:creator>
  <cp:lastModifiedBy>Barry Cheevers</cp:lastModifiedBy>
  <cp:revision>20</cp:revision>
  <dcterms:created xsi:type="dcterms:W3CDTF">2019-09-04T09:13:36Z</dcterms:created>
  <dcterms:modified xsi:type="dcterms:W3CDTF">2019-09-05T11:35:19Z</dcterms:modified>
</cp:coreProperties>
</file>