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070D-2B2B-48B5-BFC7-781649C94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DEAF7-BF5F-40B2-A316-8166B839D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2C09-E92C-443F-9248-69E2ECA4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EA7D-BF0F-4074-858E-8E1D4183B9AD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A778B-FBED-4E6A-BB8A-177359DB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44C76-3068-4550-A6B4-711A5F1B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34BA-15F9-4667-845F-6FF27A00B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30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3989-AD1D-4D14-8097-EA8B3640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D8F9D-5C1A-4A3D-B2A8-5E6CF6F5D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4DFFE-F7EF-454E-A009-43418516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EA7D-BF0F-4074-858E-8E1D4183B9AD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0E54D-5425-42B0-86E9-628F9FEF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10B76-F65A-46C9-93C8-2D13D730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34BA-15F9-4667-845F-6FF27A00B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68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EA9A2A-18A0-4264-A916-7BB33B954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1546B-C50B-48C9-BBAC-7C545CA10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56E37-F5DB-4519-8F62-07AB0028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EA7D-BF0F-4074-858E-8E1D4183B9AD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53AD8-BA31-42E2-9EA6-A12B51D8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FD286-E0E3-4D7B-A347-B9C6AF62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34BA-15F9-4667-845F-6FF27A00B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02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78BD-CF1C-4A57-8475-0FFD1D94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D89F1-BA73-45D7-8317-82124D55E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5BBAF-4FBB-4C13-B568-89F0E063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EA7D-BF0F-4074-858E-8E1D4183B9AD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5616C-358B-4B48-9593-B44ED7DD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0231F-C742-4273-8410-C57B7BF9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34BA-15F9-4667-845F-6FF27A00B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53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C736-119D-46F0-A066-507829B3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0C7FD-E322-4160-94ED-83B66A112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E7EF3-6792-4C5B-B43D-8171D4B9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EA7D-BF0F-4074-858E-8E1D4183B9AD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39381-D58B-4ABC-9CA7-F050BEF3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32482-3FE1-4613-9A6E-C73A5603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34BA-15F9-4667-845F-6FF27A00B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08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EFA0-25BE-4AF5-BBA3-49C6043A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CF69-DE24-400B-B4E7-B6AC7C412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A2759-9349-4BD5-BC4E-B129D5693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6ADEC-AA68-4371-A45B-1F4B0118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EA7D-BF0F-4074-858E-8E1D4183B9AD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7CB77-C9C0-406E-8BEA-E829FC1B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BE56F-0264-4C37-B4C2-1BB74AF0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34BA-15F9-4667-845F-6FF27A00B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81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3EE7-C10A-4D35-ACD1-DB3F8324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00CE0-3EE1-4461-B4BD-65513A482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5775F-2D1F-43A5-8FCF-10AA48A7A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16EBB-7EF6-450E-9DFD-C05981EED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76F15-9F3C-4AE2-83D4-975F784F3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8ACD6-C282-4022-A0F6-F301EEDB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EA7D-BF0F-4074-858E-8E1D4183B9AD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50F5BE-73C4-44B0-A29E-AC088F76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0451-FDC1-44A3-82FF-9DB55BA2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34BA-15F9-4667-845F-6FF27A00B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3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96FB-EFB6-4988-AE11-3F574769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45BB0-00C1-401E-9C3F-AA86DD4B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EA7D-BF0F-4074-858E-8E1D4183B9AD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B4CA3-BDF7-44BA-9B9A-930265B4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97858-6FF1-4CEE-BB0C-57F3B547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34BA-15F9-4667-845F-6FF27A00B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34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8D4BF-7F1E-4ACC-BF2B-16F2E842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EA7D-BF0F-4074-858E-8E1D4183B9AD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1A384-7B03-4CE4-B4E8-84CA291D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81740-24C5-432C-8239-C83C90FA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34BA-15F9-4667-845F-6FF27A00B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05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F436-5B02-49F8-926B-7FC32255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6DD30-6F27-470A-B3E0-0EF9BCCE2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E411-9F90-4611-BD9F-F082AA38A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3AC66-50FA-425D-B1B6-15E2C52E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EA7D-BF0F-4074-858E-8E1D4183B9AD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B28E0-387F-447F-8E72-8A570ACF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42C41-5A2E-45D0-9758-5DB40AB3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34BA-15F9-4667-845F-6FF27A00B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35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0A92-9028-43E2-94AC-FC2E6CBA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A76B1-23F1-43CE-9558-6C6F1CEB4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8F0A0-B94C-4E90-8D05-F805EA234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A4392-8242-4DEC-95D9-16F6A07C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EA7D-BF0F-4074-858E-8E1D4183B9AD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5E548-61A5-48A8-8702-DA5EEBE3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B0CB3-7130-425D-BA39-5C09F189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34BA-15F9-4667-845F-6FF27A00B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06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DA4E2-A206-4C2A-9C9D-BC87E791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2BE5B-50F5-4143-BD3E-CAF3BB0BF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07CDA-375B-4858-A2CD-951A5F11A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1EA7D-BF0F-4074-858E-8E1D4183B9AD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E65F-31E3-4E71-9626-DFF947B7B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4DCE9-E2A8-4A18-A8C3-70CC6DB34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434BA-15F9-4667-845F-6FF27A00B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47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8C39-08FF-4D36-B4C8-CD2A3FBCF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 Queries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41A02-4E1F-4280-A023-BAE909C202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07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51B89E8-F88B-40A4-A39E-3946440B1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35AE8D-B60B-4BC5-98A0-ADB3712C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9F66C-C743-4450-9ADE-774B4445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63" y="624654"/>
            <a:ext cx="10266875" cy="1708322"/>
          </a:xfrm>
        </p:spPr>
        <p:txBody>
          <a:bodyPr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What is a Subquery?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6BEC4-AF6C-46C7-93DB-ECD72116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63" y="2388637"/>
            <a:ext cx="10266874" cy="852751"/>
          </a:xfrm>
        </p:spPr>
        <p:txBody>
          <a:bodyPr anchor="t">
            <a:normAutofit/>
          </a:bodyPr>
          <a:lstStyle/>
          <a:p>
            <a:pPr algn="ctr"/>
            <a:r>
              <a:rPr lang="en-GB" sz="2000">
                <a:solidFill>
                  <a:srgbClr val="FFFFFF"/>
                </a:solidFill>
              </a:rPr>
              <a:t> A Subquery is a type of SQL statement</a:t>
            </a:r>
          </a:p>
          <a:p>
            <a:pPr algn="ctr"/>
            <a:r>
              <a:rPr lang="en-GB" sz="2000">
                <a:solidFill>
                  <a:srgbClr val="FFFFFF"/>
                </a:solidFill>
              </a:rPr>
              <a:t>A Subquery is a SELECT statement that is nested within another SQL statement.</a:t>
            </a:r>
          </a:p>
          <a:p>
            <a:pPr algn="ctr"/>
            <a:endParaRPr lang="en-GB" sz="2000">
              <a:solidFill>
                <a:srgbClr val="FFFFFF"/>
              </a:solidFill>
            </a:endParaRPr>
          </a:p>
        </p:txBody>
      </p:sp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31AB3784-0A07-4959-931C-F3FF46DC8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20" y="4551680"/>
            <a:ext cx="9521417" cy="83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75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7CAE-A585-4F71-9AB4-1655D8D1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A Subquery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EFBE-B09E-48B7-A4A2-20170C18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subquery is used to return data that will be used in the main query as a condition to </a:t>
            </a:r>
            <a:r>
              <a:rPr lang="en-GB" b="1" dirty="0"/>
              <a:t>further restrict </a:t>
            </a:r>
            <a:r>
              <a:rPr lang="en-GB" dirty="0"/>
              <a:t>the data to be retrieved.</a:t>
            </a:r>
          </a:p>
          <a:p>
            <a:r>
              <a:rPr lang="en-GB" b="1" dirty="0"/>
              <a:t>More Flexible </a:t>
            </a:r>
            <a:r>
              <a:rPr lang="en-GB" dirty="0"/>
              <a:t>than WHERE, yet </a:t>
            </a:r>
            <a:r>
              <a:rPr lang="en-GB" b="1" dirty="0"/>
              <a:t>more complex </a:t>
            </a:r>
            <a:r>
              <a:rPr lang="en-GB" dirty="0"/>
              <a:t>to implement.</a:t>
            </a:r>
          </a:p>
          <a:p>
            <a:r>
              <a:rPr lang="en-GB" b="1" dirty="0"/>
              <a:t>Can reference another table </a:t>
            </a:r>
            <a:r>
              <a:rPr lang="en-GB" dirty="0"/>
              <a:t>in the database than the one in the main query</a:t>
            </a:r>
          </a:p>
          <a:p>
            <a:r>
              <a:rPr lang="en-GB" dirty="0"/>
              <a:t>Subqueries can be used with the SELECT, INSERT, UPDATE, and DELETE statements along with the operators like =, &lt;, &gt;, &gt;=, &lt;=, IN, BETWEEN, etc.</a:t>
            </a:r>
          </a:p>
        </p:txBody>
      </p:sp>
    </p:spTree>
    <p:extLst>
      <p:ext uri="{BB962C8B-B14F-4D97-AF65-F5344CB8AC3E}">
        <p14:creationId xmlns:p14="http://schemas.microsoft.com/office/powerpoint/2010/main" val="15889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4604-1688-419E-8FD4-5F644CBC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Subquery</a:t>
            </a:r>
            <a:endParaRPr lang="en-GB" dirty="0"/>
          </a:p>
        </p:txBody>
      </p:sp>
      <p:pic>
        <p:nvPicPr>
          <p:cNvPr id="33" name="Picture 32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448446AC-3ABD-4DCB-BB6C-0E872D86F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28" y="3108960"/>
            <a:ext cx="9440943" cy="98012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E8C32A4-BF69-4992-A245-ABA25D8E3F7F}"/>
              </a:ext>
            </a:extLst>
          </p:cNvPr>
          <p:cNvCxnSpPr/>
          <p:nvPr/>
        </p:nvCxnSpPr>
        <p:spPr>
          <a:xfrm>
            <a:off x="1564640" y="4089088"/>
            <a:ext cx="0" cy="716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BE924DB-C8D2-452F-9A54-F2A43755B882}"/>
              </a:ext>
            </a:extLst>
          </p:cNvPr>
          <p:cNvCxnSpPr/>
          <p:nvPr/>
        </p:nvCxnSpPr>
        <p:spPr>
          <a:xfrm>
            <a:off x="10401300" y="4091160"/>
            <a:ext cx="0" cy="716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199967-74DD-42A2-8E06-39BA8A2A5791}"/>
              </a:ext>
            </a:extLst>
          </p:cNvPr>
          <p:cNvCxnSpPr/>
          <p:nvPr/>
        </p:nvCxnSpPr>
        <p:spPr>
          <a:xfrm>
            <a:off x="1564640" y="4805680"/>
            <a:ext cx="8836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8287FE-CDED-40B2-A020-79C146005E53}"/>
              </a:ext>
            </a:extLst>
          </p:cNvPr>
          <p:cNvCxnSpPr/>
          <p:nvPr/>
        </p:nvCxnSpPr>
        <p:spPr>
          <a:xfrm>
            <a:off x="5982970" y="4805680"/>
            <a:ext cx="0" cy="44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B0A1B4-E6B4-46D2-816A-1F426F62347F}"/>
              </a:ext>
            </a:extLst>
          </p:cNvPr>
          <p:cNvCxnSpPr/>
          <p:nvPr/>
        </p:nvCxnSpPr>
        <p:spPr>
          <a:xfrm>
            <a:off x="1576705" y="2392368"/>
            <a:ext cx="0" cy="71659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C3799E8-6357-4F1B-85B6-3882F3847792}"/>
              </a:ext>
            </a:extLst>
          </p:cNvPr>
          <p:cNvCxnSpPr/>
          <p:nvPr/>
        </p:nvCxnSpPr>
        <p:spPr>
          <a:xfrm>
            <a:off x="10477500" y="2392368"/>
            <a:ext cx="0" cy="71659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D6770D2-1FF9-45AF-9D87-46105B5FFE2A}"/>
              </a:ext>
            </a:extLst>
          </p:cNvPr>
          <p:cNvCxnSpPr>
            <a:cxnSpLocks/>
          </p:cNvCxnSpPr>
          <p:nvPr/>
        </p:nvCxnSpPr>
        <p:spPr>
          <a:xfrm flipV="1">
            <a:off x="1576705" y="2365690"/>
            <a:ext cx="8900795" cy="2667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3D96CFE-5DA3-47CD-8FC8-9264914BA585}"/>
              </a:ext>
            </a:extLst>
          </p:cNvPr>
          <p:cNvCxnSpPr/>
          <p:nvPr/>
        </p:nvCxnSpPr>
        <p:spPr>
          <a:xfrm flipV="1">
            <a:off x="5905500" y="2057400"/>
            <a:ext cx="0" cy="3082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E637E87-834C-40E7-9368-A86B457AE8A0}"/>
              </a:ext>
            </a:extLst>
          </p:cNvPr>
          <p:cNvSpPr txBox="1"/>
          <p:nvPr/>
        </p:nvSpPr>
        <p:spPr>
          <a:xfrm>
            <a:off x="2827862" y="1525764"/>
            <a:ext cx="6155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00B050"/>
                </a:solidFill>
              </a:rPr>
              <a:t>Main Query (Containing SQL Statement)</a:t>
            </a:r>
            <a:endParaRPr lang="en-GB" sz="2800" b="1" u="sng" dirty="0">
              <a:solidFill>
                <a:srgbClr val="00B05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DE38B4-120F-423C-8586-A863ECEF1E77}"/>
              </a:ext>
            </a:extLst>
          </p:cNvPr>
          <p:cNvSpPr txBox="1"/>
          <p:nvPr/>
        </p:nvSpPr>
        <p:spPr>
          <a:xfrm>
            <a:off x="5112379" y="5153548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Sub Query</a:t>
            </a:r>
            <a:endParaRPr lang="en-GB" sz="2800" b="1" u="sng" dirty="0">
              <a:solidFill>
                <a:schemeClr val="accent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0EC982-592D-4E8D-95F6-AA898F5E790E}"/>
              </a:ext>
            </a:extLst>
          </p:cNvPr>
          <p:cNvSpPr/>
          <p:nvPr/>
        </p:nvSpPr>
        <p:spPr>
          <a:xfrm>
            <a:off x="1375528" y="3108960"/>
            <a:ext cx="9239758" cy="87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25603D-4B58-415C-86B7-A39B6EF92EC7}"/>
              </a:ext>
            </a:extLst>
          </p:cNvPr>
          <p:cNvSpPr txBox="1"/>
          <p:nvPr/>
        </p:nvSpPr>
        <p:spPr>
          <a:xfrm>
            <a:off x="0" y="3344577"/>
            <a:ext cx="1307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SQL Query</a:t>
            </a:r>
            <a:endParaRPr lang="en-GB" sz="2000" b="1" u="sng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633F4A-EDD6-4957-B2B6-198EE37946E3}"/>
              </a:ext>
            </a:extLst>
          </p:cNvPr>
          <p:cNvSpPr txBox="1"/>
          <p:nvPr/>
        </p:nvSpPr>
        <p:spPr>
          <a:xfrm>
            <a:off x="2489930" y="5763025"/>
            <a:ext cx="698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Sub Query denoted by parentheses (brackets)</a:t>
            </a:r>
            <a:endParaRPr lang="en-GB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E848-8BFF-4ED8-9704-F725BC7E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Subquery Works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970E4-2898-4D90-8EEF-F8AA3E397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Subqueries are executed prior to execution of their containing main queries.</a:t>
            </a:r>
          </a:p>
          <a:p>
            <a:r>
              <a:rPr lang="en-GB" dirty="0"/>
              <a:t>The </a:t>
            </a:r>
            <a:r>
              <a:rPr lang="en-GB" b="1" dirty="0"/>
              <a:t>result set </a:t>
            </a:r>
            <a:r>
              <a:rPr lang="en-GB" dirty="0"/>
              <a:t>generated by a subquery is discarded after its containing main query has finished execution. Thus, a subquery can be thought of as a </a:t>
            </a:r>
            <a:r>
              <a:rPr lang="en-GB" b="1" dirty="0"/>
              <a:t>temporary table </a:t>
            </a:r>
            <a:r>
              <a:rPr lang="en-GB" dirty="0"/>
              <a:t>with </a:t>
            </a:r>
            <a:r>
              <a:rPr lang="en-GB" b="1" dirty="0"/>
              <a:t>statement scope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255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190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Sub Queries</vt:lpstr>
      <vt:lpstr>What is a Subquery?</vt:lpstr>
      <vt:lpstr>Purpose Of A Subquery</vt:lpstr>
      <vt:lpstr>Structure Of A Subquery</vt:lpstr>
      <vt:lpstr>How a Subquery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 Queries</dc:title>
  <dc:creator>Barry Cheevers</dc:creator>
  <cp:lastModifiedBy>Barry Cheevers</cp:lastModifiedBy>
  <cp:revision>7</cp:revision>
  <dcterms:created xsi:type="dcterms:W3CDTF">2019-07-17T09:50:52Z</dcterms:created>
  <dcterms:modified xsi:type="dcterms:W3CDTF">2019-07-17T16:22:39Z</dcterms:modified>
</cp:coreProperties>
</file>