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139882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276280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019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4290089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0038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55797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377102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909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301178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91D3D-E118-48EC-B232-80823D977C0D}"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27629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391D3D-E118-48EC-B232-80823D977C0D}"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159737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391D3D-E118-48EC-B232-80823D977C0D}" type="datetimeFigureOut">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261226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391D3D-E118-48EC-B232-80823D977C0D}" type="datetimeFigureOut">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55547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91D3D-E118-48EC-B232-80823D977C0D}" type="datetimeFigureOut">
              <a:rPr lang="en-US" smtClean="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360092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391D3D-E118-48EC-B232-80823D977C0D}"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141233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391D3D-E118-48EC-B232-80823D977C0D}"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EA86F-43ED-4392-817C-362A10BADCF0}" type="slidenum">
              <a:rPr lang="en-US" smtClean="0"/>
              <a:t>‹#›</a:t>
            </a:fld>
            <a:endParaRPr lang="en-US"/>
          </a:p>
        </p:txBody>
      </p:sp>
    </p:spTree>
    <p:extLst>
      <p:ext uri="{BB962C8B-B14F-4D97-AF65-F5344CB8AC3E}">
        <p14:creationId xmlns:p14="http://schemas.microsoft.com/office/powerpoint/2010/main" val="48337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391D3D-E118-48EC-B232-80823D977C0D}" type="datetimeFigureOut">
              <a:rPr lang="en-US" smtClean="0"/>
              <a:t>2/28/2025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3EA86F-43ED-4392-817C-362A10BADCF0}" type="slidenum">
              <a:rPr lang="en-US" smtClean="0"/>
              <a:t>‹#›</a:t>
            </a:fld>
            <a:endParaRPr lang="en-US"/>
          </a:p>
        </p:txBody>
      </p:sp>
    </p:spTree>
    <p:extLst>
      <p:ext uri="{BB962C8B-B14F-4D97-AF65-F5344CB8AC3E}">
        <p14:creationId xmlns:p14="http://schemas.microsoft.com/office/powerpoint/2010/main" val="4229296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Projekts </a:t>
            </a:r>
            <a:br>
              <a:rPr lang="lv-LV" dirty="0" smtClean="0"/>
            </a:br>
            <a:r>
              <a:rPr lang="lv-LV" dirty="0" smtClean="0"/>
              <a:t>Mataemātiskais Izaicinājums</a:t>
            </a:r>
            <a:endParaRPr lang="en-US" dirty="0"/>
          </a:p>
        </p:txBody>
      </p:sp>
      <p:sp>
        <p:nvSpPr>
          <p:cNvPr id="3" name="Subtitle 2"/>
          <p:cNvSpPr>
            <a:spLocks noGrp="1"/>
          </p:cNvSpPr>
          <p:nvPr>
            <p:ph type="subTitle" idx="1"/>
          </p:nvPr>
        </p:nvSpPr>
        <p:spPr/>
        <p:txBody>
          <a:bodyPr/>
          <a:lstStyle/>
          <a:p>
            <a:r>
              <a:rPr lang="lv-LV" dirty="0" smtClean="0"/>
              <a:t>Adrians Otikovs</a:t>
            </a:r>
            <a:endParaRPr lang="en-US" dirty="0"/>
          </a:p>
        </p:txBody>
      </p:sp>
    </p:spTree>
    <p:extLst>
      <p:ext uri="{BB962C8B-B14F-4D97-AF65-F5344CB8AC3E}">
        <p14:creationId xmlns:p14="http://schemas.microsoft.com/office/powerpoint/2010/main" val="1605343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Iespējas turpināt un papildināt projektu </a:t>
            </a:r>
            <a:endParaRPr lang="en-US" dirty="0"/>
          </a:p>
        </p:txBody>
      </p:sp>
      <p:sp>
        <p:nvSpPr>
          <p:cNvPr id="3" name="Content Placeholder 2"/>
          <p:cNvSpPr>
            <a:spLocks noGrp="1"/>
          </p:cNvSpPr>
          <p:nvPr>
            <p:ph idx="1"/>
          </p:nvPr>
        </p:nvSpPr>
        <p:spPr/>
        <p:txBody>
          <a:bodyPr/>
          <a:lstStyle/>
          <a:p>
            <a:r>
              <a:rPr lang="lv-LV" dirty="0" smtClean="0"/>
              <a:t>Matemātikas izaicinājuma spēlei ir vairākas iespējas pilnveidošanai:	</a:t>
            </a:r>
          </a:p>
          <a:p>
            <a:pPr marL="0" indent="0">
              <a:buNone/>
            </a:pPr>
            <a:r>
              <a:rPr lang="lv-LV" dirty="0" smtClean="0"/>
              <a:t>•	Vairāki grūtības līmeņi – lietotājs varētu izvēlēties starp vieglu, vidēju un sarežģītu līmeni.	</a:t>
            </a:r>
          </a:p>
          <a:p>
            <a:pPr marL="0" indent="0">
              <a:buNone/>
            </a:pPr>
            <a:r>
              <a:rPr lang="lv-LV" dirty="0" smtClean="0"/>
              <a:t>•	Skaņas efekti – pievienot skaņas signālus pareizām un nepareizām atbildēm.	</a:t>
            </a:r>
          </a:p>
          <a:p>
            <a:pPr marL="0" indent="0">
              <a:buNone/>
            </a:pPr>
            <a:r>
              <a:rPr lang="lv-LV" dirty="0" smtClean="0"/>
              <a:t>•	Statistikas saglabāšana – iespēja saglabāt lietotāja labākos rezultātus, lai motivētu uzlabot sniegumu.	</a:t>
            </a:r>
          </a:p>
          <a:p>
            <a:pPr marL="0" indent="0">
              <a:buNone/>
            </a:pPr>
            <a:r>
              <a:rPr lang="lv-LV" dirty="0" smtClean="0"/>
              <a:t>•	Dažādas spēles kategorijas – papildus matemātikai varētu būt arī citas tēmas, piemēram, loģika vai zinātne.</a:t>
            </a:r>
            <a:endParaRPr lang="en-US" dirty="0"/>
          </a:p>
        </p:txBody>
      </p:sp>
    </p:spTree>
    <p:extLst>
      <p:ext uri="{BB962C8B-B14F-4D97-AF65-F5344CB8AC3E}">
        <p14:creationId xmlns:p14="http://schemas.microsoft.com/office/powerpoint/2010/main" val="63907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92" y="2391888"/>
            <a:ext cx="11435499" cy="1821894"/>
          </a:xfrm>
        </p:spPr>
        <p:txBody>
          <a:bodyPr>
            <a:normAutofit/>
          </a:bodyPr>
          <a:lstStyle/>
          <a:p>
            <a:r>
              <a:rPr lang="lv-LV" sz="8000" dirty="0" smtClean="0"/>
              <a:t>Paldies par uzmanību</a:t>
            </a:r>
            <a:endParaRPr lang="en-US" sz="80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4876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Projekta ideja</a:t>
            </a:r>
            <a:endParaRPr lang="en-US" dirty="0"/>
          </a:p>
        </p:txBody>
      </p:sp>
      <p:sp>
        <p:nvSpPr>
          <p:cNvPr id="3" name="Content Placeholder 2"/>
          <p:cNvSpPr>
            <a:spLocks noGrp="1"/>
          </p:cNvSpPr>
          <p:nvPr>
            <p:ph idx="1"/>
          </p:nvPr>
        </p:nvSpPr>
        <p:spPr>
          <a:xfrm>
            <a:off x="838200" y="2055043"/>
            <a:ext cx="4931004" cy="3214541"/>
          </a:xfrm>
        </p:spPr>
        <p:txBody>
          <a:bodyPr>
            <a:normAutofit fontScale="92500" lnSpcReduction="10000"/>
          </a:bodyPr>
          <a:lstStyle/>
          <a:p>
            <a:r>
              <a:rPr lang="lv-LV" dirty="0" smtClean="0"/>
              <a:t>Matemātikas izaicinājums ir interaktīva izglītojoša spēle, kas paredzēta, lai uzlabotu lietotāju matemātiskās prasmes un reakcijas ātrumu, izmantojot laika ierobežojumu un punktu sistēmu. Spēlētājam tiek piedāvāti nejauši ģenerēti aritmētiski uzdevumi, kas ietver saskaitīšanu, atņemšanu, reizināšanu un dalīšanu.Spēles laikā lietotājam ir 60 sekundes, lai atrisinātu pēc iespējas vairāk uzdevumu. Ja atbilde ir pareiza, lietotājs iegūst +1 punktu, bet, ja atbilde ir nepareiza, no atlikušā laika tiek atņemti 5 sekundes.</a:t>
            </a:r>
            <a:endParaRPr lang="en-US" dirty="0"/>
          </a:p>
        </p:txBody>
      </p:sp>
      <p:sp>
        <p:nvSpPr>
          <p:cNvPr id="4" name="TextBox 3"/>
          <p:cNvSpPr txBox="1"/>
          <p:nvPr/>
        </p:nvSpPr>
        <p:spPr>
          <a:xfrm>
            <a:off x="6627043" y="2055043"/>
            <a:ext cx="2780907" cy="2031325"/>
          </a:xfrm>
          <a:prstGeom prst="rect">
            <a:avLst/>
          </a:prstGeom>
          <a:noFill/>
        </p:spPr>
        <p:txBody>
          <a:bodyPr wrap="square" rtlCol="0">
            <a:spAutoFit/>
          </a:bodyPr>
          <a:lstStyle/>
          <a:p>
            <a:r>
              <a:rPr lang="lv-LV" dirty="0" smtClean="0"/>
              <a:t>Mērķis</a:t>
            </a:r>
          </a:p>
          <a:p>
            <a:r>
              <a:rPr lang="lv-LV" dirty="0" smtClean="0"/>
              <a:t>Projekta mērķis ir izveidot izglītojošu rīku, kas palīdz lietotājiem trenēt galvas rēķināšanas prasmes un attīstīt ātru domāšanu.</a:t>
            </a:r>
            <a:endParaRPr lang="en-US" dirty="0"/>
          </a:p>
        </p:txBody>
      </p:sp>
    </p:spTree>
    <p:extLst>
      <p:ext uri="{BB962C8B-B14F-4D97-AF65-F5344CB8AC3E}">
        <p14:creationId xmlns:p14="http://schemas.microsoft.com/office/powerpoint/2010/main" val="22996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Mērķauditorija</a:t>
            </a:r>
            <a:endParaRPr lang="en-US" dirty="0"/>
          </a:p>
        </p:txBody>
      </p:sp>
      <p:sp>
        <p:nvSpPr>
          <p:cNvPr id="3" name="Content Placeholder 2"/>
          <p:cNvSpPr>
            <a:spLocks noGrp="1"/>
          </p:cNvSpPr>
          <p:nvPr>
            <p:ph idx="1"/>
          </p:nvPr>
        </p:nvSpPr>
        <p:spPr/>
        <p:txBody>
          <a:bodyPr/>
          <a:lstStyle/>
          <a:p>
            <a:r>
              <a:rPr lang="lv-LV" dirty="0" smtClean="0"/>
              <a:t>Matemātikas izaicinājuma spēle ir piemērota dažādām lietotāju grupām:	</a:t>
            </a:r>
          </a:p>
          <a:p>
            <a:r>
              <a:rPr lang="lv-LV" dirty="0" smtClean="0"/>
              <a:t>•	Skolēniem, kuri vēlas trenēt galvas rēķināšanu un uzlabot matemātikas prasmes.	</a:t>
            </a:r>
          </a:p>
          <a:p>
            <a:r>
              <a:rPr lang="lv-LV" dirty="0" smtClean="0"/>
              <a:t>•	Pieaugušajiem, kuri vēlas saglabāt asu prātu un trenēt savu reakcijas ātrumu.	</a:t>
            </a:r>
          </a:p>
          <a:p>
            <a:r>
              <a:rPr lang="lv-LV" dirty="0" smtClean="0"/>
              <a:t>•	Ikvienam, kurš vēlas izaicināt sevi un uzlabot savas matemātikas zināšanas jautrā un dinamiskā veidā.</a:t>
            </a:r>
            <a:endParaRPr lang="en-US" dirty="0"/>
          </a:p>
        </p:txBody>
      </p:sp>
    </p:spTree>
    <p:extLst>
      <p:ext uri="{BB962C8B-B14F-4D97-AF65-F5344CB8AC3E}">
        <p14:creationId xmlns:p14="http://schemas.microsoft.com/office/powerpoint/2010/main" val="265240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Nepieciešamība un lietderīgums</a:t>
            </a:r>
            <a:endParaRPr lang="en-US" dirty="0"/>
          </a:p>
        </p:txBody>
      </p:sp>
      <p:sp>
        <p:nvSpPr>
          <p:cNvPr id="3" name="Content Placeholder 2"/>
          <p:cNvSpPr>
            <a:spLocks noGrp="1"/>
          </p:cNvSpPr>
          <p:nvPr>
            <p:ph idx="1"/>
          </p:nvPr>
        </p:nvSpPr>
        <p:spPr/>
        <p:txBody>
          <a:bodyPr/>
          <a:lstStyle/>
          <a:p>
            <a:pPr marL="0" indent="0">
              <a:buNone/>
            </a:pPr>
            <a:r>
              <a:rPr lang="lv-LV" dirty="0" smtClean="0"/>
              <a:t>•Palīdz attīstīt matemātiskās prasmes, uzlabojot prāta ātrumu un precizitāti.	</a:t>
            </a:r>
          </a:p>
          <a:p>
            <a:pPr marL="0" indent="0">
              <a:buNone/>
            </a:pPr>
            <a:r>
              <a:rPr lang="lv-LV" dirty="0" smtClean="0"/>
              <a:t>•Piedāvā interaktīvu un izklaidējošu veidu, kā mācīties.	</a:t>
            </a:r>
          </a:p>
          <a:p>
            <a:pPr marL="0" indent="0">
              <a:buNone/>
            </a:pPr>
            <a:r>
              <a:rPr lang="lv-LV" dirty="0" smtClean="0"/>
              <a:t>•Motivē lietotājus uzlabot savus rezultātus, radot sacensības elementu.	</a:t>
            </a:r>
          </a:p>
          <a:p>
            <a:pPr marL="0" indent="0">
              <a:buNone/>
            </a:pPr>
            <a:r>
              <a:rPr lang="lv-LV" dirty="0" smtClean="0"/>
              <a:t>•Nodrošina ātru un efektīvu veidu, kā trenēt galvas rēķināšanu bez nepieciešamības pēc papildu materiāliem.</a:t>
            </a:r>
            <a:endParaRPr lang="en-US" dirty="0"/>
          </a:p>
        </p:txBody>
      </p:sp>
    </p:spTree>
    <p:extLst>
      <p:ext uri="{BB962C8B-B14F-4D97-AF65-F5344CB8AC3E}">
        <p14:creationId xmlns:p14="http://schemas.microsoft.com/office/powerpoint/2010/main" val="170120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Izstrādes līdzekļi</a:t>
            </a:r>
            <a:endParaRPr lang="en-US" dirty="0"/>
          </a:p>
        </p:txBody>
      </p:sp>
      <p:sp>
        <p:nvSpPr>
          <p:cNvPr id="3" name="Content Placeholder 2"/>
          <p:cNvSpPr>
            <a:spLocks noGrp="1"/>
          </p:cNvSpPr>
          <p:nvPr>
            <p:ph idx="1"/>
          </p:nvPr>
        </p:nvSpPr>
        <p:spPr/>
        <p:txBody>
          <a:bodyPr/>
          <a:lstStyle/>
          <a:p>
            <a:pPr marL="0" indent="0">
              <a:buNone/>
            </a:pPr>
            <a:r>
              <a:rPr lang="lv-LV" dirty="0" smtClean="0"/>
              <a:t>•Programmēšanas valoda: Python</a:t>
            </a:r>
            <a:endParaRPr lang="lv-LV" dirty="0"/>
          </a:p>
          <a:p>
            <a:pPr marL="0" indent="0">
              <a:buNone/>
            </a:pPr>
            <a:r>
              <a:rPr lang="lv-LV" dirty="0" smtClean="0"/>
              <a:t>•GUI bibliotēka: Tkinter	</a:t>
            </a:r>
          </a:p>
          <a:p>
            <a:pPr marL="0" indent="0">
              <a:buNone/>
            </a:pPr>
            <a:r>
              <a:rPr lang="lv-LV" dirty="0" smtClean="0"/>
              <a:t>•Papildrīki: Visual Studio Code, GitHubProjektā izmantota Python standarta bibliotēka Tkinter, lai izveidotu grafisko lietotāja saskarni bez nepieciešamības izmantot ārējas atkarības</a:t>
            </a:r>
            <a:endParaRPr lang="en-US" dirty="0"/>
          </a:p>
        </p:txBody>
      </p:sp>
    </p:spTree>
    <p:extLst>
      <p:ext uri="{BB962C8B-B14F-4D97-AF65-F5344CB8AC3E}">
        <p14:creationId xmlns:p14="http://schemas.microsoft.com/office/powerpoint/2010/main" val="386317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Izstrādei patērētais laiks</a:t>
            </a:r>
            <a:endParaRPr lang="en-US" dirty="0"/>
          </a:p>
        </p:txBody>
      </p:sp>
      <p:sp>
        <p:nvSpPr>
          <p:cNvPr id="3" name="Content Placeholder 2"/>
          <p:cNvSpPr>
            <a:spLocks noGrp="1"/>
          </p:cNvSpPr>
          <p:nvPr>
            <p:ph idx="1"/>
          </p:nvPr>
        </p:nvSpPr>
        <p:spPr/>
        <p:txBody>
          <a:bodyPr/>
          <a:lstStyle/>
          <a:p>
            <a:pPr marL="0" indent="0">
              <a:buNone/>
            </a:pPr>
            <a:r>
              <a:rPr lang="lv-LV" dirty="0" smtClean="0"/>
              <a:t>•Projekta izstrāde: 4 dienas	</a:t>
            </a:r>
          </a:p>
          <a:p>
            <a:pPr marL="0" indent="0">
              <a:buNone/>
            </a:pPr>
            <a:r>
              <a:rPr lang="lv-LV" dirty="0" smtClean="0"/>
              <a:t>•Testēšana un atkļūdošana: 1 diena	</a:t>
            </a:r>
          </a:p>
          <a:p>
            <a:pPr marL="0" indent="0">
              <a:buNone/>
            </a:pPr>
            <a:r>
              <a:rPr lang="lv-LV" dirty="0" smtClean="0"/>
              <a:t>•Dokumentācijas sagatavošana: 2 dienas</a:t>
            </a:r>
          </a:p>
          <a:p>
            <a:pPr marL="0" indent="0">
              <a:buNone/>
            </a:pPr>
            <a:r>
              <a:rPr lang="en-US" dirty="0" err="1" smtClean="0"/>
              <a:t>Projekts</a:t>
            </a:r>
            <a:r>
              <a:rPr lang="en-US" dirty="0" smtClean="0"/>
              <a:t> </a:t>
            </a:r>
            <a:r>
              <a:rPr lang="en-US" dirty="0" err="1" smtClean="0"/>
              <a:t>tika</a:t>
            </a:r>
            <a:r>
              <a:rPr lang="en-US" dirty="0" smtClean="0"/>
              <a:t> </a:t>
            </a:r>
            <a:r>
              <a:rPr lang="en-US" dirty="0" err="1" smtClean="0"/>
              <a:t>izstrādāts</a:t>
            </a:r>
            <a:r>
              <a:rPr lang="en-US" dirty="0" smtClean="0"/>
              <a:t> </a:t>
            </a:r>
            <a:r>
              <a:rPr lang="en-US" dirty="0" err="1" smtClean="0"/>
              <a:t>sistemātiski</a:t>
            </a:r>
            <a:r>
              <a:rPr lang="en-US" dirty="0" smtClean="0"/>
              <a:t>, </a:t>
            </a:r>
            <a:r>
              <a:rPr lang="en-US" dirty="0" err="1" smtClean="0"/>
              <a:t>sākot</a:t>
            </a:r>
            <a:r>
              <a:rPr lang="en-US" dirty="0" smtClean="0"/>
              <a:t> no </a:t>
            </a:r>
            <a:r>
              <a:rPr lang="en-US" dirty="0" err="1" smtClean="0"/>
              <a:t>prasību</a:t>
            </a:r>
            <a:r>
              <a:rPr lang="en-US" dirty="0" smtClean="0"/>
              <a:t> </a:t>
            </a:r>
            <a:r>
              <a:rPr lang="en-US" dirty="0" err="1" smtClean="0"/>
              <a:t>definēšanas</a:t>
            </a:r>
            <a:r>
              <a:rPr lang="en-US" dirty="0" smtClean="0"/>
              <a:t> un </a:t>
            </a:r>
            <a:r>
              <a:rPr lang="en-US" dirty="0" err="1" smtClean="0"/>
              <a:t>programmatūras</a:t>
            </a:r>
            <a:r>
              <a:rPr lang="en-US" dirty="0" smtClean="0"/>
              <a:t> </a:t>
            </a:r>
            <a:r>
              <a:rPr lang="en-US" dirty="0" err="1" smtClean="0"/>
              <a:t>arhitektūras</a:t>
            </a:r>
            <a:r>
              <a:rPr lang="en-US" dirty="0" smtClean="0"/>
              <a:t> </a:t>
            </a:r>
            <a:r>
              <a:rPr lang="en-US" dirty="0" err="1" smtClean="0"/>
              <a:t>plānošanas</a:t>
            </a:r>
            <a:r>
              <a:rPr lang="en-US" dirty="0" smtClean="0"/>
              <a:t> </a:t>
            </a:r>
            <a:r>
              <a:rPr lang="en-US" dirty="0" err="1" smtClean="0"/>
              <a:t>līdz</a:t>
            </a:r>
            <a:r>
              <a:rPr lang="en-US" dirty="0" smtClean="0"/>
              <a:t> </a:t>
            </a:r>
            <a:r>
              <a:rPr lang="en-US" dirty="0" err="1" smtClean="0"/>
              <a:t>kodēšanai</a:t>
            </a:r>
            <a:r>
              <a:rPr lang="en-US" dirty="0" smtClean="0"/>
              <a:t>, </a:t>
            </a:r>
            <a:r>
              <a:rPr lang="en-US" dirty="0" err="1" smtClean="0"/>
              <a:t>testēšanai</a:t>
            </a:r>
            <a:r>
              <a:rPr lang="en-US" dirty="0" smtClean="0"/>
              <a:t> un </a:t>
            </a:r>
            <a:r>
              <a:rPr lang="en-US" dirty="0" err="1" smtClean="0"/>
              <a:t>dokumentācijas</a:t>
            </a:r>
            <a:r>
              <a:rPr lang="en-US" dirty="0" smtClean="0"/>
              <a:t> </a:t>
            </a:r>
            <a:r>
              <a:rPr lang="en-US" dirty="0" err="1" smtClean="0"/>
              <a:t>sagatavošanai</a:t>
            </a:r>
            <a:endParaRPr lang="en-US" dirty="0"/>
          </a:p>
        </p:txBody>
      </p:sp>
    </p:spTree>
    <p:extLst>
      <p:ext uri="{BB962C8B-B14F-4D97-AF65-F5344CB8AC3E}">
        <p14:creationId xmlns:p14="http://schemas.microsoft.com/office/powerpoint/2010/main" val="313440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Projekta izstrādes, testēšanas un dokumentēšanas gaita</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lv-LV" dirty="0" smtClean="0"/>
              <a:t>1. Projekta izstrāde:</a:t>
            </a:r>
          </a:p>
          <a:p>
            <a:pPr marL="0" indent="0">
              <a:buNone/>
            </a:pPr>
            <a:r>
              <a:rPr lang="lv-LV" dirty="0" smtClean="0"/>
              <a:t>•Izstrādāts kods matemātisko uzdevumu ģenerēšanai.	•	Implementēta punktu un taimeru sistēma.	</a:t>
            </a:r>
          </a:p>
          <a:p>
            <a:pPr marL="0" indent="0">
              <a:buNone/>
            </a:pPr>
            <a:r>
              <a:rPr lang="lv-LV" dirty="0" smtClean="0"/>
              <a:t>•Pievienots GUI dizains ar intuitīvu izkārtojumu.	</a:t>
            </a:r>
          </a:p>
          <a:p>
            <a:pPr marL="0" indent="0">
              <a:buNone/>
            </a:pPr>
            <a:r>
              <a:rPr lang="lv-LV" dirty="0" smtClean="0"/>
              <a:t>2.Testēšana:	</a:t>
            </a:r>
          </a:p>
          <a:p>
            <a:pPr marL="0" indent="0">
              <a:buNone/>
            </a:pPr>
            <a:r>
              <a:rPr lang="lv-LV" dirty="0" smtClean="0"/>
              <a:t>Alfa testēšana veikta manuāli, pārbaudot spēles funkcionalitāti.	</a:t>
            </a:r>
            <a:endParaRPr lang="lv-LV" dirty="0"/>
          </a:p>
          <a:p>
            <a:pPr marL="0" indent="0">
              <a:buNone/>
            </a:pPr>
            <a:r>
              <a:rPr lang="lv-LV" dirty="0" smtClean="0"/>
              <a:t>Beta testēšana veikta ar lietotāju palīdzību, lai novērtētu spēles lietojamību un dizainu.	</a:t>
            </a:r>
          </a:p>
          <a:p>
            <a:pPr marL="0" indent="0">
              <a:buNone/>
            </a:pPr>
            <a:r>
              <a:rPr lang="lv-LV" dirty="0" smtClean="0"/>
              <a:t>3.Dokumentācija:	</a:t>
            </a:r>
          </a:p>
          <a:p>
            <a:pPr marL="0" indent="0">
              <a:buNone/>
            </a:pPr>
            <a:r>
              <a:rPr lang="lv-LV" dirty="0" smtClean="0"/>
              <a:t>•Izveidots prasību apraksts.	</a:t>
            </a:r>
          </a:p>
          <a:p>
            <a:pPr marL="0" indent="0">
              <a:buNone/>
            </a:pPr>
            <a:r>
              <a:rPr lang="lv-LV" dirty="0" smtClean="0"/>
              <a:t>•Sagatavots testēšanas žurnāls un lietotāja rokasgrāmata.</a:t>
            </a:r>
            <a:endParaRPr lang="en-US" dirty="0"/>
          </a:p>
        </p:txBody>
      </p:sp>
    </p:spTree>
    <p:extLst>
      <p:ext uri="{BB962C8B-B14F-4D97-AF65-F5344CB8AC3E}">
        <p14:creationId xmlns:p14="http://schemas.microsoft.com/office/powerpoint/2010/main" val="402338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Problēmas izstrādes gaitā</a:t>
            </a:r>
            <a:endParaRPr lang="en-US" dirty="0"/>
          </a:p>
        </p:txBody>
      </p:sp>
      <p:sp>
        <p:nvSpPr>
          <p:cNvPr id="3" name="Content Placeholder 2"/>
          <p:cNvSpPr>
            <a:spLocks noGrp="1"/>
          </p:cNvSpPr>
          <p:nvPr>
            <p:ph idx="1"/>
          </p:nvPr>
        </p:nvSpPr>
        <p:spPr/>
        <p:txBody>
          <a:bodyPr/>
          <a:lstStyle/>
          <a:p>
            <a:r>
              <a:rPr lang="lv-LV" dirty="0" smtClean="0"/>
              <a:t>Projekta izstrādes laikā nācās risināt vairākas tehniskas un dizaina problēmas:	</a:t>
            </a:r>
          </a:p>
          <a:p>
            <a:pPr marL="0" indent="0">
              <a:buNone/>
            </a:pPr>
            <a:r>
              <a:rPr lang="lv-LV" dirty="0" smtClean="0"/>
              <a:t>•Taimeris un precīza laika darbība – sākotnēji taimeris nesinhronizējās ar jautājumu ievadi, kas prasīja papildus optimizāciju.	</a:t>
            </a:r>
          </a:p>
          <a:p>
            <a:pPr marL="0" indent="0">
              <a:buNone/>
            </a:pPr>
            <a:r>
              <a:rPr lang="lv-LV" dirty="0" smtClean="0"/>
              <a:t>•Soda mehānisma ieviešana – bija jānodrošina, ka laiks tiek atņemts tikai pēc nepareizas atbildes, nevis pēc jebkuras ievades.	</a:t>
            </a:r>
          </a:p>
          <a:p>
            <a:pPr marL="0" indent="0">
              <a:buNone/>
            </a:pPr>
            <a:r>
              <a:rPr lang="lv-LV" dirty="0" smtClean="0"/>
              <a:t>•GUI dizaina optimizācija – sākotnējā versijā teksts un pogas nebija labi saskaņotas, tāpēc tika veikti uzlabojumi dizainā.</a:t>
            </a:r>
            <a:endParaRPr lang="en-US" dirty="0"/>
          </a:p>
        </p:txBody>
      </p:sp>
    </p:spTree>
    <p:extLst>
      <p:ext uri="{BB962C8B-B14F-4D97-AF65-F5344CB8AC3E}">
        <p14:creationId xmlns:p14="http://schemas.microsoft.com/office/powerpoint/2010/main" val="297544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Personīgie</a:t>
            </a:r>
            <a:r>
              <a:rPr lang="en-US" dirty="0" smtClean="0"/>
              <a:t> </a:t>
            </a:r>
            <a:r>
              <a:rPr lang="en-US" dirty="0" err="1" smtClean="0"/>
              <a:t>ieguvum</a:t>
            </a:r>
            <a:r>
              <a:rPr lang="lv-LV" dirty="0" smtClean="0"/>
              <a:t>i</a:t>
            </a:r>
            <a:endParaRPr lang="en-US" dirty="0"/>
          </a:p>
        </p:txBody>
      </p:sp>
      <p:sp>
        <p:nvSpPr>
          <p:cNvPr id="3" name="Content Placeholder 2"/>
          <p:cNvSpPr>
            <a:spLocks noGrp="1"/>
          </p:cNvSpPr>
          <p:nvPr>
            <p:ph idx="1"/>
          </p:nvPr>
        </p:nvSpPr>
        <p:spPr/>
        <p:txBody>
          <a:bodyPr/>
          <a:lstStyle/>
          <a:p>
            <a:r>
              <a:rPr lang="en-US" dirty="0" err="1" smtClean="0"/>
              <a:t>Izstrādājot</a:t>
            </a:r>
            <a:r>
              <a:rPr lang="en-US" dirty="0" smtClean="0"/>
              <a:t> </a:t>
            </a:r>
            <a:r>
              <a:rPr lang="en-US" dirty="0" err="1" smtClean="0"/>
              <a:t>šo</a:t>
            </a:r>
            <a:r>
              <a:rPr lang="en-US" dirty="0" smtClean="0"/>
              <a:t> </a:t>
            </a:r>
            <a:r>
              <a:rPr lang="en-US" dirty="0" err="1" smtClean="0"/>
              <a:t>projektu</a:t>
            </a:r>
            <a:r>
              <a:rPr lang="en-US" dirty="0" smtClean="0"/>
              <a:t>, </a:t>
            </a:r>
            <a:r>
              <a:rPr lang="en-US" dirty="0" err="1" smtClean="0"/>
              <a:t>tika</a:t>
            </a:r>
            <a:r>
              <a:rPr lang="en-US" dirty="0" smtClean="0"/>
              <a:t> </a:t>
            </a:r>
            <a:r>
              <a:rPr lang="en-US" dirty="0" err="1" smtClean="0"/>
              <a:t>iegūtas</a:t>
            </a:r>
            <a:r>
              <a:rPr lang="en-US" dirty="0" smtClean="0"/>
              <a:t> </a:t>
            </a:r>
            <a:r>
              <a:rPr lang="en-US" dirty="0" err="1" smtClean="0"/>
              <a:t>vairākas</a:t>
            </a:r>
            <a:r>
              <a:rPr lang="en-US" dirty="0" smtClean="0"/>
              <a:t> </a:t>
            </a:r>
            <a:r>
              <a:rPr lang="en-US" dirty="0" err="1" smtClean="0"/>
              <a:t>svarīgas</a:t>
            </a:r>
            <a:r>
              <a:rPr lang="en-US" dirty="0" smtClean="0"/>
              <a:t> </a:t>
            </a:r>
            <a:r>
              <a:rPr lang="en-US" dirty="0" err="1" smtClean="0"/>
              <a:t>prasmes</a:t>
            </a:r>
            <a:r>
              <a:rPr lang="en-US" dirty="0" smtClean="0"/>
              <a:t> un </a:t>
            </a:r>
            <a:r>
              <a:rPr lang="en-US" dirty="0" err="1" smtClean="0"/>
              <a:t>pieredze</a:t>
            </a:r>
            <a:r>
              <a:rPr lang="en-US" dirty="0" smtClean="0"/>
              <a:t>:	</a:t>
            </a:r>
            <a:endParaRPr lang="lv-LV" dirty="0" smtClean="0"/>
          </a:p>
          <a:p>
            <a:pPr marL="0" indent="0">
              <a:buNone/>
            </a:pPr>
            <a:r>
              <a:rPr lang="en-US" dirty="0" smtClean="0"/>
              <a:t>•	</a:t>
            </a:r>
            <a:r>
              <a:rPr lang="en-US" dirty="0" err="1" smtClean="0"/>
              <a:t>Uzlabotas</a:t>
            </a:r>
            <a:r>
              <a:rPr lang="en-US" dirty="0" smtClean="0"/>
              <a:t> Python </a:t>
            </a:r>
            <a:r>
              <a:rPr lang="en-US" dirty="0" err="1" smtClean="0"/>
              <a:t>programmēšanas</a:t>
            </a:r>
            <a:r>
              <a:rPr lang="en-US" dirty="0" smtClean="0"/>
              <a:t> </a:t>
            </a:r>
            <a:r>
              <a:rPr lang="en-US" dirty="0" err="1" smtClean="0"/>
              <a:t>prasmes</a:t>
            </a:r>
            <a:r>
              <a:rPr lang="en-US" dirty="0" smtClean="0"/>
              <a:t>, </a:t>
            </a:r>
            <a:r>
              <a:rPr lang="en-US" dirty="0" err="1" smtClean="0"/>
              <a:t>īpaši</a:t>
            </a:r>
            <a:r>
              <a:rPr lang="en-US" dirty="0" smtClean="0"/>
              <a:t> </a:t>
            </a:r>
            <a:r>
              <a:rPr lang="en-US" dirty="0" err="1" smtClean="0"/>
              <a:t>strādājot</a:t>
            </a:r>
            <a:r>
              <a:rPr lang="en-US" dirty="0" smtClean="0"/>
              <a:t> </a:t>
            </a:r>
            <a:r>
              <a:rPr lang="en-US" dirty="0" err="1" smtClean="0"/>
              <a:t>ar</a:t>
            </a:r>
            <a:r>
              <a:rPr lang="en-US" dirty="0" smtClean="0"/>
              <a:t> </a:t>
            </a:r>
            <a:r>
              <a:rPr lang="en-US" dirty="0" err="1" smtClean="0"/>
              <a:t>Tkinter</a:t>
            </a:r>
            <a:r>
              <a:rPr lang="en-US" dirty="0" smtClean="0"/>
              <a:t> </a:t>
            </a:r>
            <a:r>
              <a:rPr lang="en-US" dirty="0" err="1" smtClean="0"/>
              <a:t>bibliotēku</a:t>
            </a:r>
            <a:r>
              <a:rPr lang="en-US" dirty="0" smtClean="0"/>
              <a:t>.	</a:t>
            </a:r>
            <a:endParaRPr lang="lv-LV" dirty="0" smtClean="0"/>
          </a:p>
          <a:p>
            <a:pPr marL="0" indent="0">
              <a:buNone/>
            </a:pPr>
            <a:r>
              <a:rPr lang="en-US" dirty="0" smtClean="0"/>
              <a:t>•	</a:t>
            </a:r>
            <a:r>
              <a:rPr lang="en-US" dirty="0" err="1" smtClean="0"/>
              <a:t>Pieredze</a:t>
            </a:r>
            <a:r>
              <a:rPr lang="en-US" dirty="0" smtClean="0"/>
              <a:t> </a:t>
            </a:r>
            <a:r>
              <a:rPr lang="en-US" dirty="0" err="1" smtClean="0"/>
              <a:t>grafiskās</a:t>
            </a:r>
            <a:r>
              <a:rPr lang="en-US" dirty="0" smtClean="0"/>
              <a:t> </a:t>
            </a:r>
            <a:r>
              <a:rPr lang="en-US" dirty="0" err="1" smtClean="0"/>
              <a:t>lietotāja</a:t>
            </a:r>
            <a:r>
              <a:rPr lang="en-US" dirty="0" smtClean="0"/>
              <a:t> </a:t>
            </a:r>
            <a:r>
              <a:rPr lang="en-US" dirty="0" err="1" smtClean="0"/>
              <a:t>saskarnes</a:t>
            </a:r>
            <a:r>
              <a:rPr lang="en-US" dirty="0" smtClean="0"/>
              <a:t> (GUI) </a:t>
            </a:r>
            <a:r>
              <a:rPr lang="en-US" dirty="0" err="1" smtClean="0"/>
              <a:t>izstrādē</a:t>
            </a:r>
            <a:r>
              <a:rPr lang="en-US" dirty="0" smtClean="0"/>
              <a:t> un </a:t>
            </a:r>
            <a:r>
              <a:rPr lang="en-US" dirty="0" err="1" smtClean="0"/>
              <a:t>tās</a:t>
            </a:r>
            <a:r>
              <a:rPr lang="en-US" dirty="0" smtClean="0"/>
              <a:t> </a:t>
            </a:r>
            <a:r>
              <a:rPr lang="en-US" dirty="0" err="1" smtClean="0"/>
              <a:t>optimizēšanā</a:t>
            </a:r>
            <a:r>
              <a:rPr lang="en-US" dirty="0" smtClean="0"/>
              <a:t>.	</a:t>
            </a:r>
            <a:endParaRPr lang="lv-LV" dirty="0" smtClean="0"/>
          </a:p>
          <a:p>
            <a:pPr marL="0" indent="0">
              <a:buNone/>
            </a:pPr>
            <a:r>
              <a:rPr lang="en-US" dirty="0" smtClean="0"/>
              <a:t>•	</a:t>
            </a:r>
            <a:r>
              <a:rPr lang="en-US" dirty="0" err="1" smtClean="0"/>
              <a:t>Labākas</a:t>
            </a:r>
            <a:r>
              <a:rPr lang="en-US" dirty="0" smtClean="0"/>
              <a:t> </a:t>
            </a:r>
            <a:r>
              <a:rPr lang="en-US" dirty="0" err="1" smtClean="0"/>
              <a:t>projektu</a:t>
            </a:r>
            <a:r>
              <a:rPr lang="en-US" dirty="0" smtClean="0"/>
              <a:t> </a:t>
            </a:r>
            <a:r>
              <a:rPr lang="en-US" dirty="0" err="1" smtClean="0"/>
              <a:t>plānošanas</a:t>
            </a:r>
            <a:r>
              <a:rPr lang="en-US" dirty="0" smtClean="0"/>
              <a:t> un </a:t>
            </a:r>
            <a:r>
              <a:rPr lang="en-US" dirty="0" err="1" smtClean="0"/>
              <a:t>dokumentēšanas</a:t>
            </a:r>
            <a:r>
              <a:rPr lang="en-US" dirty="0" smtClean="0"/>
              <a:t> </a:t>
            </a:r>
            <a:r>
              <a:rPr lang="en-US" dirty="0" err="1" smtClean="0"/>
              <a:t>prasmes</a:t>
            </a:r>
            <a:r>
              <a:rPr lang="en-US" dirty="0" smtClean="0"/>
              <a:t>, </a:t>
            </a:r>
            <a:r>
              <a:rPr lang="en-US" dirty="0" err="1" smtClean="0"/>
              <a:t>izstrādājot</a:t>
            </a:r>
            <a:r>
              <a:rPr lang="en-US" dirty="0" smtClean="0"/>
              <a:t> </a:t>
            </a:r>
            <a:r>
              <a:rPr lang="en-US" dirty="0" err="1" smtClean="0"/>
              <a:t>strukturētu</a:t>
            </a:r>
            <a:r>
              <a:rPr lang="en-US" dirty="0" smtClean="0"/>
              <a:t> un </a:t>
            </a:r>
            <a:r>
              <a:rPr lang="en-US" dirty="0" err="1" smtClean="0"/>
              <a:t>detalizētu</a:t>
            </a:r>
            <a:r>
              <a:rPr lang="en-US" dirty="0" smtClean="0"/>
              <a:t> </a:t>
            </a:r>
            <a:r>
              <a:rPr lang="en-US" dirty="0" err="1" smtClean="0"/>
              <a:t>dokumentāciju</a:t>
            </a:r>
            <a:r>
              <a:rPr lang="en-US" dirty="0" smtClean="0"/>
              <a:t>.	</a:t>
            </a:r>
            <a:endParaRPr lang="lv-LV" dirty="0" smtClean="0"/>
          </a:p>
          <a:p>
            <a:pPr marL="0" indent="0">
              <a:buNone/>
            </a:pPr>
            <a:r>
              <a:rPr lang="en-US" dirty="0" smtClean="0"/>
              <a:t>•	</a:t>
            </a:r>
            <a:r>
              <a:rPr lang="en-US" dirty="0" err="1" smtClean="0"/>
              <a:t>Izpratne</a:t>
            </a:r>
            <a:r>
              <a:rPr lang="en-US" dirty="0" smtClean="0"/>
              <a:t> par </a:t>
            </a:r>
            <a:r>
              <a:rPr lang="en-US" dirty="0" err="1" smtClean="0"/>
              <a:t>testēšanas</a:t>
            </a:r>
            <a:r>
              <a:rPr lang="en-US" dirty="0" smtClean="0"/>
              <a:t> </a:t>
            </a:r>
            <a:r>
              <a:rPr lang="en-US" dirty="0" err="1" smtClean="0"/>
              <a:t>metodēm</a:t>
            </a:r>
            <a:r>
              <a:rPr lang="en-US" dirty="0" smtClean="0"/>
              <a:t>, </a:t>
            </a:r>
            <a:r>
              <a:rPr lang="en-US" dirty="0" err="1" smtClean="0"/>
              <a:t>īpaši</a:t>
            </a:r>
            <a:r>
              <a:rPr lang="en-US" dirty="0" smtClean="0"/>
              <a:t> </a:t>
            </a:r>
            <a:r>
              <a:rPr lang="en-US" dirty="0" err="1" smtClean="0"/>
              <a:t>alfa</a:t>
            </a:r>
            <a:r>
              <a:rPr lang="en-US" dirty="0" smtClean="0"/>
              <a:t> un beta </a:t>
            </a:r>
            <a:r>
              <a:rPr lang="en-US" dirty="0" err="1" smtClean="0"/>
              <a:t>testēšanu</a:t>
            </a:r>
            <a:r>
              <a:rPr lang="en-US" dirty="0" smtClean="0"/>
              <a:t>.</a:t>
            </a:r>
            <a:endParaRPr lang="en-US" dirty="0"/>
          </a:p>
        </p:txBody>
      </p:sp>
    </p:spTree>
    <p:extLst>
      <p:ext uri="{BB962C8B-B14F-4D97-AF65-F5344CB8AC3E}">
        <p14:creationId xmlns:p14="http://schemas.microsoft.com/office/powerpoint/2010/main" val="16459950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628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Projekts  Mataemātiskais Izaicinājums</vt:lpstr>
      <vt:lpstr>Projekta ideja</vt:lpstr>
      <vt:lpstr>Mērķauditorija</vt:lpstr>
      <vt:lpstr>Nepieciešamība un lietderīgums</vt:lpstr>
      <vt:lpstr>Izstrādes līdzekļi</vt:lpstr>
      <vt:lpstr>Izstrādei patērētais laiks</vt:lpstr>
      <vt:lpstr>Projekta izstrādes, testēšanas un dokumentēšanas gaita</vt:lpstr>
      <vt:lpstr>Problēmas izstrādes gaitā</vt:lpstr>
      <vt:lpstr>Personīgie ieguvumi</vt:lpstr>
      <vt:lpstr>Iespējas turpināt un papildināt projektu </vt:lpstr>
      <vt:lpstr>Paldies par uzmanību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Projekts  Mataemātiskais Izaicinājums</dc:title>
  <dc:creator>Inga Vanaga-Otikova</dc:creator>
  <cp:lastModifiedBy>Inga Vanaga-Otikova</cp:lastModifiedBy>
  <cp:revision>2</cp:revision>
  <dcterms:created xsi:type="dcterms:W3CDTF">2025-02-28T10:12:52Z</dcterms:created>
  <dcterms:modified xsi:type="dcterms:W3CDTF">2025-02-28T10:21:16Z</dcterms:modified>
</cp:coreProperties>
</file>