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ceholder_surs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959" y="3405936"/>
            <a:ext cx="350275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525876" y="3398835"/>
            <a:ext cx="3870760" cy="1565051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ro-R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ătre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placeholder_company</a:t>
            </a:r>
            <a:endParaRPr lang="it-IT" sz="1400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domnului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placeholder_name</a:t>
            </a:r>
          </a:p>
          <a:p>
            <a:pPr algn="l"/>
            <a:r>
              <a:rPr lang="nb-N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placeholder_phone</a:t>
            </a:r>
            <a:endParaRPr lang="nb-N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placeholder_email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Duratele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43517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trebuie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vedere cele 2 aspecte care influen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eaz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mod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(AC)</a:t>
            </a:r>
          </a:p>
          <a:p>
            <a:pPr algn="just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Placeholder_masina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placeholder_putere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indiferent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conectat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o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placeholder_putere2</a:t>
            </a:r>
            <a:r>
              <a:rPr lang="fr-FR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Sursa: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placeholder_sursa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rcare, baterie 40 kW: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6" y="6694881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=""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Duratele de încarcare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1808236"/>
            <a:ext cx="7010558" cy="78844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6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Stațiile Home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I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96844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H1161 -0020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3.7kWh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3,7kWh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683 €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798 €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855 €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 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H1160 -00262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are o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6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=""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- 3, 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824706" y="2018775"/>
            <a:ext cx="617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1424</Words>
  <Application>Microsoft Office PowerPoint</Application>
  <PresentationFormat>Custom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Adrian Sacuiu</cp:lastModifiedBy>
  <cp:revision>39</cp:revision>
  <dcterms:created xsi:type="dcterms:W3CDTF">2018-11-02T12:10:46Z</dcterms:created>
  <dcterms:modified xsi:type="dcterms:W3CDTF">2018-12-09T22:56:54Z</dcterms:modified>
</cp:coreProperties>
</file>