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13-Dec-18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-database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47" y="3405936"/>
            <a:ext cx="355092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190596" y="3405936"/>
            <a:ext cx="3653616" cy="1334015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ro-R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ătre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placeholder_company</a:t>
            </a:r>
          </a:p>
          <a:p>
            <a:pPr algn="l"/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it-IT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domnului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placeholder_name</a:t>
            </a:r>
            <a:endParaRPr lang="it-IT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nb-N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nb-N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placeholder_phone</a:t>
            </a:r>
            <a:endParaRPr lang="nb-N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placeholder_email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Duratele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52783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trebuie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vedere cele 2 aspecte care influen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eaz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mod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(AC)</a:t>
            </a:r>
          </a:p>
          <a:p>
            <a:pPr algn="just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Placeholder_car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placeholder_power kW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indiferent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conectat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o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placeholder_power2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Sursa: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placeholder_source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jos gasi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un exemplu cu durata de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un vehicul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 care poate </a:t>
            </a:r>
            <a:r>
              <a:rPr lang="ro-RO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 cu 22 kW.</a:t>
            </a:r>
            <a:endParaRPr lang="ro-RO" sz="20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it-IT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rcare, baterie 40 kW: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" y="7664328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="" xmlns:a16="http://schemas.microsoft.com/office/drawing/2014/main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Duratele de încarcare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01" y="1777756"/>
            <a:ext cx="7010558" cy="788440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3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3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3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Stațiile Home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D20D788-1018-4392-808D-BB9AC5A4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311"/>
          <a:stretch/>
        </p:blipFill>
        <p:spPr>
          <a:xfrm>
            <a:off x="4342288" y="2856783"/>
            <a:ext cx="3612675" cy="43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I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493801"/>
              </p:ext>
            </p:extLst>
          </p:nvPr>
        </p:nvGraphicFramePr>
        <p:xfrm>
          <a:off x="502681" y="2442106"/>
          <a:ext cx="6949600" cy="169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smtClean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placeholder_code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placeholder_product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placeholder_input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placeholder_output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placeholder_price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 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="" xmlns:a16="http://schemas.microsoft.com/office/drawing/2014/main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H1160 -00262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are o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6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="" xmlns:a16="http://schemas.microsoft.com/office/drawing/2014/main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="" xmlns:a16="http://schemas.microsoft.com/office/drawing/2014/main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="" xmlns:a16="http://schemas.microsoft.com/office/drawing/2014/main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="" xmlns:a16="http://schemas.microsoft.com/office/drawing/2014/main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="" xmlns:a16="http://schemas.microsoft.com/office/drawing/2014/main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="" xmlns:a16="http://schemas.microsoft.com/office/drawing/2014/main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- 3, 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66FD14-DDAC-40E7-8D25-1124C9239E33}"/>
              </a:ext>
            </a:extLst>
          </p:cNvPr>
          <p:cNvSpPr txBox="1"/>
          <p:nvPr/>
        </p:nvSpPr>
        <p:spPr>
          <a:xfrm>
            <a:off x="247332" y="1934587"/>
            <a:ext cx="74641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1281</Words>
  <Application>Microsoft Office PowerPoint</Application>
  <PresentationFormat>Custom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Adrian Sacuiu</cp:lastModifiedBy>
  <cp:revision>47</cp:revision>
  <dcterms:created xsi:type="dcterms:W3CDTF">2018-11-02T12:10:46Z</dcterms:created>
  <dcterms:modified xsi:type="dcterms:W3CDTF">2018-12-12T22:10:57Z</dcterms:modified>
</cp:coreProperties>
</file>