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9"/>
          </p14:sldIdLst>
        </p14:section>
        <p14:section name="Untitled Section" id="{F13F6017-722C-4EA9-89BE-D20D635278C1}">
          <p14:sldIdLst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789" y="3398835"/>
            <a:ext cx="3550920" cy="27535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215900" y="3398835"/>
            <a:ext cx="3738976" cy="2924321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Către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 PRO HART GROUP SRL 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str.Podului nr.131, </a:t>
            </a:r>
          </a:p>
          <a:p>
            <a:pPr algn="l">
              <a:lnSpc>
                <a:spcPct val="100000"/>
              </a:lnSpc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Sibiu, jud. Sibiu</a:t>
            </a:r>
          </a:p>
          <a:p>
            <a:pPr algn="l">
              <a:lnSpc>
                <a:spcPct val="100000"/>
              </a:lnSpc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 22170774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RC: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J32/1277/2007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</a:t>
            </a:r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amnei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Rada Ghioca</a:t>
            </a:r>
            <a:endParaRPr lang="it-IT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+40 757 045 208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rada.ghioca@prohart.ro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Stațiile Business Line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comercială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637014"/>
            <a:ext cx="6294120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Singurele s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7" y="1942154"/>
            <a:ext cx="5915025" cy="78844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 de Smart Charging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Hub/Satellite pentru reducerea costurilor și o mai ușoara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gestiune a unei retele de statii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Balancing pentru o eficiență crescută din punct de vedere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energetic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Stațiile Business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1056C-CC5B-46B5-B972-D2BED60BF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2381" r="7365"/>
          <a:stretch/>
        </p:blipFill>
        <p:spPr>
          <a:xfrm>
            <a:off x="5404847" y="2103676"/>
            <a:ext cx="2139749" cy="77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Ofertă comercială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Varianta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36368"/>
              </p:ext>
            </p:extLst>
          </p:nvPr>
        </p:nvGraphicFramePr>
        <p:xfrm>
          <a:off x="152401" y="2442106"/>
          <a:ext cx="7543800" cy="281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04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770105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670847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56444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B3321-5001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priz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1.591 €</a:t>
                      </a:r>
                      <a:endParaRPr lang="ro-RO" sz="1400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1.432 €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pt-BR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4.773 €</a:t>
                      </a:r>
                      <a:endParaRPr lang="ro-RO" sz="1400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4.296 €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585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D870272F-5610-4E4E-9EFE-19FDD98F5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407791"/>
              </p:ext>
            </p:extLst>
          </p:nvPr>
        </p:nvGraphicFramePr>
        <p:xfrm>
          <a:off x="5033962" y="5255625"/>
          <a:ext cx="2691615" cy="240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25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329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929693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ro-RO" sz="1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(fara TVA)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.881</a:t>
                      </a:r>
                      <a:r>
                        <a:rPr lang="ro-RO" sz="1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738051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TVA</a:t>
                      </a:r>
                    </a:p>
                    <a:p>
                      <a:pPr algn="ctr"/>
                      <a:r>
                        <a:rPr lang="ro-RO" sz="14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(19%)</a:t>
                      </a:r>
                      <a:endParaRPr lang="en-US" sz="14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927</a:t>
                      </a:r>
                      <a:r>
                        <a:rPr lang="ro-RO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738051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(TVA inclus)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5.808</a:t>
                      </a:r>
                      <a:r>
                        <a:rPr lang="ro-RO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151A95-C3BF-49E0-BE27-F2D437F4E423}"/>
              </a:ext>
            </a:extLst>
          </p:cNvPr>
          <p:cNvSpPr txBox="1"/>
          <p:nvPr/>
        </p:nvSpPr>
        <p:spPr>
          <a:xfrm>
            <a:off x="538162" y="7722638"/>
            <a:ext cx="68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ajutorul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Charging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dorit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distribuția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face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într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-un mod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egal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așa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încât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depășească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Ofertă comercială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Varianta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879791"/>
              </p:ext>
            </p:extLst>
          </p:nvPr>
        </p:nvGraphicFramePr>
        <p:xfrm>
          <a:off x="152401" y="2442106"/>
          <a:ext cx="7543800" cy="281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04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770105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670847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56444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B3322-5001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prize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2.942 €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2.648 €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pt-BR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8.826 €</a:t>
                      </a:r>
                      <a:endParaRPr lang="ro-RO" sz="1400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7.944 €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585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D870272F-5610-4E4E-9EFE-19FDD98F5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685968"/>
              </p:ext>
            </p:extLst>
          </p:nvPr>
        </p:nvGraphicFramePr>
        <p:xfrm>
          <a:off x="5033962" y="5255625"/>
          <a:ext cx="2691615" cy="240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25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329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929693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ro-RO" sz="1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(fara TVA)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8.529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738051">
                <a:tc>
                  <a:txBody>
                    <a:bodyPr/>
                    <a:lstStyle/>
                    <a:p>
                      <a:pPr algn="ctr"/>
                      <a:r>
                        <a:rPr lang="ro-RO" sz="14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TVA</a:t>
                      </a:r>
                    </a:p>
                    <a:p>
                      <a:pPr algn="ctr"/>
                      <a:r>
                        <a:rPr lang="ro-RO" sz="14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(19%)</a:t>
                      </a:r>
                      <a:endParaRPr lang="en-US" sz="14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1.620</a:t>
                      </a:r>
                      <a:r>
                        <a:rPr lang="ro-RO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738051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(TVA inclus)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10.149</a:t>
                      </a:r>
                      <a:r>
                        <a:rPr lang="ro-RO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48846-3782-45EC-BD96-1C969022C587}"/>
              </a:ext>
            </a:extLst>
          </p:cNvPr>
          <p:cNvSpPr txBox="1"/>
          <p:nvPr/>
        </p:nvSpPr>
        <p:spPr>
          <a:xfrm>
            <a:off x="538162" y="7722638"/>
            <a:ext cx="68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ajutorul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Charging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dorit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distribuția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face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într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-un mod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egal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așa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încât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depășească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1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1091</Words>
  <Application>Microsoft Office PowerPoint</Application>
  <PresentationFormat>Custom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PowerPoint Presentation</vt:lpstr>
      <vt:lpstr>3. Ofertă comercială Varianta 1</vt:lpstr>
      <vt:lpstr>3. Ofertă comercială Varianta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Cristian Balint</cp:lastModifiedBy>
  <cp:revision>52</cp:revision>
  <dcterms:created xsi:type="dcterms:W3CDTF">2018-11-02T12:10:46Z</dcterms:created>
  <dcterms:modified xsi:type="dcterms:W3CDTF">2018-12-11T09:02:26Z</dcterms:modified>
</cp:coreProperties>
</file>