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8" r:id="rId8"/>
    <p:sldId id="269" r:id="rId9"/>
    <p:sldId id="262" r:id="rId10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5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-database.uk/car/1088/Tesla-Model-S-100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687" y="3356513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175356" y="3405936"/>
            <a:ext cx="3429000" cy="1268247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doamnei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Alina Cozma</a:t>
            </a:r>
            <a:endParaRPr lang="it-IT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722 593 972</a:t>
            </a:r>
            <a:endParaRPr lang="nb-N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alina_co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@yahoo.com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224752"/>
            <a:ext cx="67898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Elvi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56319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Tesla S100D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maxim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chiar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https://ev-database.uk/car/1088/Tesla-Model-S-100D</a:t>
            </a:r>
            <a:b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it-IT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" y="7664328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" y="1777756"/>
            <a:ext cx="7010558" cy="788440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D788-1018-4392-808D-BB9AC5A4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311"/>
          <a:stretch/>
        </p:blipFill>
        <p:spPr>
          <a:xfrm>
            <a:off x="4342288" y="2856783"/>
            <a:ext cx="3612675" cy="43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69603"/>
              </p:ext>
            </p:extLst>
          </p:nvPr>
        </p:nvGraphicFramePr>
        <p:xfrm>
          <a:off x="502681" y="2442106"/>
          <a:ext cx="6949600" cy="16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71954"/>
              </p:ext>
            </p:extLst>
          </p:nvPr>
        </p:nvGraphicFramePr>
        <p:xfrm>
          <a:off x="148432" y="2245915"/>
          <a:ext cx="7658098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61" y="1701556"/>
            <a:ext cx="4876959" cy="820444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upgradat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structurii modulare format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 3 componente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(suport perete, sta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de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cablu ata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at)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ldeala pentru acasa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 schimband cablul de încărcare atașat al statiei,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puteți trece de la 3, 7 kW la 22 kW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Aplicație mobila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cablu fix, internet,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WiFi</a:t>
            </a:r>
            <a:endParaRPr lang="ro-RO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culori standard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Panther Black, Polar White, Forrest Green</a:t>
            </a:r>
            <a:endParaRPr lang="pt-BR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955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Stațiile Elvi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6A6EC-C24F-48CF-9DC7-E1657F5A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2384735"/>
            <a:ext cx="3443923" cy="66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Elvi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15148"/>
              </p:ext>
            </p:extLst>
          </p:nvPr>
        </p:nvGraphicFramePr>
        <p:xfrm>
          <a:off x="502681" y="2442106"/>
          <a:ext cx="6949600" cy="16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E3320-A15042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Elvi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1.345 €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1.211 €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09699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4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8130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1365</Words>
  <Application>Microsoft Office PowerPoint</Application>
  <PresentationFormat>Custom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3. Stațiile Home Line I cu priză</vt:lpstr>
      <vt:lpstr>3. Accesorii Home Line</vt:lpstr>
      <vt:lpstr>PowerPoint Presentation</vt:lpstr>
      <vt:lpstr>4. Stațiile Elvi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Cristian Balint</cp:lastModifiedBy>
  <cp:revision>38</cp:revision>
  <dcterms:created xsi:type="dcterms:W3CDTF">2018-11-02T12:10:46Z</dcterms:created>
  <dcterms:modified xsi:type="dcterms:W3CDTF">2018-12-11T09:06:31Z</dcterms:modified>
</cp:coreProperties>
</file>