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-database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47" y="3405936"/>
            <a:ext cx="355092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190596" y="3405936"/>
            <a:ext cx="3653616" cy="1334015"/>
          </a:xfrm>
          <a:prstGeom prst="rect">
            <a:avLst/>
          </a:prstGeom>
        </p:spPr>
        <p:txBody>
          <a:bodyPr vert="horz" lIns="132080" tIns="66040" rIns="132080" bIns="660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ro-R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ătre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placeholder_company</a:t>
            </a:r>
            <a:endParaRPr lang="it-IT" sz="1400" b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it-IT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domnului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placeholder_name</a:t>
            </a:r>
            <a:endParaRPr lang="it-IT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nb-N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nb-N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placeholder_phone</a:t>
            </a:r>
            <a:endParaRPr lang="nb-N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placeholder_email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Duratele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52783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afla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trebuie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avem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vedere cele 2 aspecte care influen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eaz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mod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(AC)</a:t>
            </a:r>
          </a:p>
          <a:p>
            <a:pPr algn="just"/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Placeholder_car 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placeholder_power kW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indiferent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conectat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o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placeholder_power2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Sursa: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placeholder_source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 jos gasi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un exemplu cu durata de 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un vehicul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 care poate 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 cu 22 kW.</a:t>
            </a:r>
            <a:endParaRPr lang="ro-RO" sz="2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it-IT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rcare, baterie 40 kW: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" y="7664328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=""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Duratele de încarcare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1" y="1777756"/>
            <a:ext cx="7010558" cy="788440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Stațiile Home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D20D788-1018-4392-808D-BB9AC5A4B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311"/>
          <a:stretch/>
        </p:blipFill>
        <p:spPr>
          <a:xfrm>
            <a:off x="4342288" y="2856783"/>
            <a:ext cx="3612675" cy="43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I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391241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H1161 -0020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3.7kWh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priză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3,7kWh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683 €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priză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798 €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priză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855 €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priză Type 2 </a:t>
                      </a:r>
                    </a:p>
                    <a:p>
                      <a:pPr algn="ctr"/>
                      <a:r>
                        <a:rPr lang="ro-RO" sz="14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 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H1160 -00262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are o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lungime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6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=""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290150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pamant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- 3, 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( 4m) - 11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247332" y="1934587"/>
            <a:ext cx="74641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1423</Words>
  <Application>Microsoft Office PowerPoint</Application>
  <PresentationFormat>Custom</PresentationFormat>
  <Paragraphs>210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Adrian Sacuiu</cp:lastModifiedBy>
  <cp:revision>45</cp:revision>
  <dcterms:created xsi:type="dcterms:W3CDTF">2018-11-02T12:10:46Z</dcterms:created>
  <dcterms:modified xsi:type="dcterms:W3CDTF">2018-12-12T00:19:15Z</dcterms:modified>
</cp:coreProperties>
</file>