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8"/>
            <p14:sldId id="259"/>
          </p14:sldIdLst>
        </p14:section>
        <p14:section name="Untitled Section" id="{F13F6017-722C-4EA9-89BE-D20D635278C1}">
          <p14:sldIdLst>
            <p14:sldId id="263"/>
            <p14:sldId id="260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7" d="100"/>
          <a:sy n="77" d="100"/>
        </p:scale>
        <p:origin x="151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commentAuthors.xml" Type="http://schemas.openxmlformats.org/officeDocument/2006/relationships/commentAuthors"/><Relationship Id="rId11" Target="presProps.xml" Type="http://schemas.openxmlformats.org/officeDocument/2006/relationships/presProps"/><Relationship Id="rId12" Target="viewProps.xml" Type="http://schemas.openxmlformats.org/officeDocument/2006/relationships/viewProps"/><Relationship Id="rId13" Target="theme/theme1.xml" Type="http://schemas.openxmlformats.org/officeDocument/2006/relationships/theme"/><Relationship Id="rId14" Target="tableStyles.xml" Type="http://schemas.openxmlformats.org/officeDocument/2006/relationships/tableStyles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https://ev-database.uk/" TargetMode="External" Type="http://schemas.openxmlformats.org/officeDocument/2006/relationships/hyperlink"/><Relationship Id="rId3" Target="../media/image2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OFERT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ll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b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 MA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 ELECTRICE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4070959" y="3405936"/>
            <a:ext cx="350275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dirty="0" lang="fr-F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la</a:t>
            </a:r>
            <a:r>
              <a:rPr b="1" dirty="0" lang="fr-F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Sediu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social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Str.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lntrarea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Paharnicul</a:t>
            </a:r>
            <a:endParaRPr b="1"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lnSpc>
                <a:spcPct val="100000"/>
              </a:lnSpc>
            </a:pPr>
            <a:r>
              <a:rPr b="1"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CUI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RO 36597270</a:t>
            </a:r>
            <a:endParaRPr b="1" dirty="0" lang="ro-RO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lnSpc>
                <a:spcPct val="100000"/>
              </a:lnSpc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Nr.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ordine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RC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J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dirty="0" lang="nb-N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Telefon</a:t>
            </a:r>
            <a:r>
              <a:rPr b="1" dirty="0" lang="nb-N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E-mail: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525876" y="3398835"/>
            <a:ext cx="3870760" cy="1565051"/>
          </a:xfrm>
          <a:prstGeom prst="rect">
            <a:avLst/>
          </a:prstGeom>
        </p:spPr>
        <p:txBody>
          <a:bodyPr bIns="66040" lIns="132080" rIns="132080" rtlCol="0" tIns="66040" vert="horz">
            <a:normAutofit/>
          </a:bodyPr>
          <a:lstStyle>
            <a:lvl1pPr algn="ctr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None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</a:t>
            </a:r>
            <a:r>
              <a:rPr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ătre</a:t>
            </a:r>
            <a:r>
              <a:rPr b="1" lang="it-IT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b="1"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Siemens SRL</a:t>
            </a:r>
            <a:endParaRPr b="1" lang="it-IT" smtClean="0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defRPr/>
            </a:pPr>
            <a:r>
              <a:rPr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aten</a:t>
            </a:r>
            <a:r>
              <a:rPr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ia domnului</a:t>
            </a:r>
            <a:r>
              <a:rPr b="1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 </a:t>
            </a:r>
            <a:r>
              <a:rPr b="1"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Cristi Șova</a:t>
            </a:r>
            <a:endParaRPr/>
          </a:p>
          <a:p>
            <a:pPr algn="l">
              <a:defRPr/>
            </a:pPr>
            <a:r>
              <a:rPr lang="nb-N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Telefon</a:t>
            </a:r>
            <a:r>
              <a:rPr b="1" lang="nb-N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b="1"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+40 754 432 245</a:t>
            </a:r>
            <a:endParaRPr b="1" dirty="0" lang="nb-NO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defRPr/>
            </a:pP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E-maiI</a:t>
            </a:r>
            <a:r>
              <a:rPr b="1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b="1"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cristisova@yahoo.com</a:t>
            </a:r>
            <a:endParaRPr b="1"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1. 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Prezentare general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sta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 de 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ncarcare VOLT</a:t>
            </a: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2.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Duratele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3. Sta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cu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priz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4. Sta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cu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cablu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5.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Accesorii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6. Condi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generale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1. </a:t>
            </a: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Prezentare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general</a:t>
            </a:r>
            <a:r>
              <a:rPr b="1" dirty="0" lang="ro-RO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</a:t>
            </a:r>
            <a:b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b="1" dirty="0" lang="ro-RO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lang="ro-RO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ncarcare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VOLT</a:t>
            </a:r>
            <a:endParaRPr dirty="0" lang="en-US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0" y="2637014"/>
            <a:ext cx="5915025" cy="6933706"/>
          </a:xfrm>
        </p:spPr>
        <p:txBody>
          <a:bodyPr>
            <a:normAutofit/>
          </a:bodyPr>
          <a:lstStyle/>
          <a:p>
            <a:pPr indent="0" marL="0">
              <a:buNone/>
            </a:pPr>
            <a:r>
              <a:rPr dirty="0" lang="pt-B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Apreciem interesul dumneavoastr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pt-B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fa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pt-B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de produsele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noastre. V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asiguram ca 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luat decizia cea mai buna odat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cu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instalarea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noastre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?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buFont charset="2" panose="05000000000000000000" pitchFamily="2" typeface="Wingdings"/>
              <a:buChar char="ü"/>
            </a:pP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 noastre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ncarcare sunt cele mai 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spandite din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lume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50.000+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instalate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in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30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 980 orașe.</a:t>
            </a:r>
          </a:p>
          <a:p>
            <a:pPr>
              <a:buFont charset="2" panose="05000000000000000000" pitchFamily="2" typeface="Wingdings"/>
              <a:buChar char="ü"/>
            </a:pP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Furnizorul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nostru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EVBox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liderul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global de pia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in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domeniul 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 pentru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 electrice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hibride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buFont charset="2" panose="05000000000000000000" pitchFamily="2" typeface="Wingdings"/>
              <a:buChar char="ü"/>
            </a:pP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ntreaga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infrastructur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inilor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electrice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din marile ora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 ale Olandei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ara cu cea mai dezvoltat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infrastructur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mobiliate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electric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format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doar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EVBox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</a:p>
          <a:p>
            <a:pPr>
              <a:buFont charset="2" panose="05000000000000000000" pitchFamily="2" typeface="Wingdings"/>
              <a:buChar char="ü"/>
            </a:pP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folosesc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servicii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Smart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Charging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 permit comunicarea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 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 amplasate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aceea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loca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distribu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eficienta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energiei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reducerea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costurilor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  <a:endParaRPr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CF6F-7F7B-40D6-9674-A4D9AC92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2186188"/>
            <a:ext cx="6861156" cy="4351772"/>
          </a:xfrm>
        </p:spPr>
        <p:txBody>
          <a:bodyPr>
            <a:normAutofit/>
          </a:bodyPr>
          <a:lstStyle/>
          <a:p>
            <a:pPr algn="just" indent="0" marL="0">
              <a:buNone/>
            </a:pP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afla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care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unei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electrice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trebuie s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avem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vedere cele 2 aspecte care influen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eaz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mod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direct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acest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lucru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anume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/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rata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regim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curent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alternativ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(AC)</a:t>
            </a:r>
          </a:p>
          <a:p>
            <a:pPr algn="just"/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puterea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endParaRPr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</a:pP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Exemplu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  <a:endParaRPr b="1"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</a:pP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Nissan Leaf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cu maxim 6,6 kW,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indiferent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acesta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conectat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o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7,4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sau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22 kW.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buNone/>
            </a:pP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Sursa: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  <a:hlinkClick r:id="rId2"/>
              </a:rPr>
              <a:t>https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  <a:hlinkClick r:id="rId2"/>
              </a:rPr>
              <a:t>://ev-database.uk/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b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jos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gasi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un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exemplu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cu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un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vehicul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electric care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poate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cu 22 kW.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</a:pP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Durata de 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rcare, baterie 40 kW: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344C94-9753-46AB-B734-1376828D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6" y="6694881"/>
            <a:ext cx="5915025" cy="20498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DA4C0B4-7BAE-44AD-977E-AF1E071D69CA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C44FA6-4644-4838-AFDC-AEA04AD6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b="1" dirty="0" lang="ro-RO" sz="4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2. Duratele de încarcare</a:t>
            </a:r>
            <a:r>
              <a:rPr dirty="0" lang="en-US" sz="4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br>
              <a:rPr dirty="0" lang="en-US" sz="4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endParaRPr dirty="0" lang="en-US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878850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1808236"/>
            <a:ext cx="7010558" cy="78844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Rapid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sigur</a:t>
            </a:r>
            <a:endParaRPr b="1" dirty="0" lang="en-US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p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â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8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repede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decat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priza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normal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ă.</a:t>
            </a:r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Certificare CE, certificare prote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 IP54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IK10</a:t>
            </a:r>
          </a:p>
          <a:p>
            <a:pPr>
              <a:lnSpc>
                <a:spcPct val="120000"/>
              </a:lnSpc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protocoale de comunicare OCPP 1.2, 1.5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1.6</a:t>
            </a:r>
          </a:p>
          <a:p>
            <a:pPr>
              <a:lnSpc>
                <a:spcPct val="120000"/>
              </a:lnSpc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 2 ani, cu posibilitate de prelungire la 5 ani</a:t>
            </a:r>
            <a:endParaRPr dirty="0" lang="ro-RO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 de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folosit</a:t>
            </a:r>
            <a:endParaRPr b="1" dirty="0" lang="en-US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Datorit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indicatorului de stare LED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a unei simple</a:t>
            </a:r>
          </a:p>
          <a:p>
            <a:pPr indent="0" marL="0">
              <a:lnSpc>
                <a:spcPct val="120000"/>
              </a:lnSpc>
              <a:buNone/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glis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 cu cardul RFID pentru a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</a:t>
            </a:r>
            <a:endParaRPr dirty="0" lang="ro-RO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Potrivit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orice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marca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model de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b="1" dirty="0" lang="en-US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Gam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complet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puteri 3,7kW- 22kW</a:t>
            </a:r>
            <a:endParaRPr dirty="0" lang="ro-RO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Simplu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gestionat</a:t>
            </a:r>
            <a:endParaRPr b="1" dirty="0" lang="ro-RO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Platform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management online</a:t>
            </a:r>
          </a:p>
          <a:p>
            <a:pPr>
              <a:lnSpc>
                <a:spcPct val="120000"/>
              </a:lnSpc>
            </a:pP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(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consum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pla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etc.)</a:t>
            </a:r>
          </a:p>
          <a:p>
            <a:pPr>
              <a:lnSpc>
                <a:spcPct val="120000"/>
              </a:lnSpc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Actualiz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online automate de software</a:t>
            </a:r>
          </a:p>
          <a:p>
            <a:pPr>
              <a:lnSpc>
                <a:spcPct val="120000"/>
              </a:lnSpc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Costuri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configurabile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</a:t>
            </a:r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Pla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automate</a:t>
            </a:r>
            <a:endParaRPr dirty="0" lang="ro-RO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Op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iuni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personalizate</a:t>
            </a:r>
            <a:endParaRPr b="1" dirty="0" lang="en-US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pt-BR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Disponibil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pt-BR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cu o priza sau cablu fix, internet, culoare</a:t>
            </a:r>
          </a:p>
          <a:p>
            <a:pPr indent="0" marL="0">
              <a:lnSpc>
                <a:spcPct val="120000"/>
              </a:lnSpc>
              <a:buNone/>
            </a:pP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   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carcas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orice nuan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RAL, etichete plasare logo firm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dirty="0" lang="en-US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anchor="ctr" bIns="45720" lIns="91440" rIns="91440" rtlCol="0" tIns="45720" vert="horz">
            <a:normAutofit fontScale="97500"/>
          </a:bodyPr>
          <a:lstStyle>
            <a:lvl1pPr algn="l" defTabSz="795528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kern="1200" sz="3828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b="1" dirty="0" lang="ro-RO" sz="3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3. Stațiile Home Line</a:t>
            </a:r>
            <a:endParaRPr dirty="0" lang="en-US" sz="3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Sta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I cu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priz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96844"/>
              </p:ext>
            </p:extLst>
          </p:nvPr>
        </p:nvGraphicFramePr>
        <p:xfrm>
          <a:off x="502681" y="2442106"/>
          <a:ext cx="6949600" cy="5058099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COD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cmpd="sng" w="12700">
                      <a:noFill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cmpd="sng" w="12700">
                      <a:noFill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PRODUS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INTRARE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IEȘIRE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PREȚ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H1161 -0020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3.7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3.7kWh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3,7kWh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683 €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H1321-0020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7,4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7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4kWh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7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4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798 €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H3161-0020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Autostart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11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855 €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H3321-0020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Autostart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22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970 €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14130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73866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Modelele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Autostart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pot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conecta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internet, nu au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contor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kWh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poate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restri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iona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accesul la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 pe baza unui card RFID</a:t>
            </a:r>
          </a:p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**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urile nu con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70" y="1264920"/>
            <a:ext cx="5915025" cy="1177186"/>
          </a:xfrm>
        </p:spPr>
        <p:txBody>
          <a:bodyPr>
            <a:normAutofit/>
          </a:bodyPr>
          <a:lstStyle/>
          <a:p>
            <a:pPr algn="ctr"/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Sta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cu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cablu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74587"/>
              </p:ext>
            </p:extLst>
          </p:nvPr>
        </p:nvGraphicFramePr>
        <p:xfrm>
          <a:off x="502680" y="2988463"/>
          <a:ext cx="6949600" cy="3154363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COD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cmpd="sng" w="12700">
                      <a:noFill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cmpd="sng" w="12700">
                      <a:noFill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PRODUS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INTRARE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IEȘIRE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PREȚ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H1160 -00262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3.7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740 €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H3160-00262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11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970 €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H3320-00262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Autostart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22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085 €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837564" y="6689183"/>
            <a:ext cx="6279833" cy="95410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  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Modelele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Autostart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pot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conecta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internet, nu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contor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kWh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poate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restri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iona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accesul la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 pe baza unui card RFID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  <a:endParaRPr dirty="0" lang="it-IT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**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Cablul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 are o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lungime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6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metri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inclus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in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ul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***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urile nu con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3307927836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5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Accesorii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77440"/>
              </p:ext>
            </p:extLst>
          </p:nvPr>
        </p:nvGraphicFramePr>
        <p:xfrm>
          <a:off x="148432" y="2245915"/>
          <a:ext cx="7658098" cy="5852749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400349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2246156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542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24903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219643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COD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cmpd="sng" w="12700">
                      <a:noFill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cmpd="sng" w="12700">
                      <a:noFill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PRODUS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</a:t>
                      </a:r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Ț UNITAR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CANTITATE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PREȚ TOTAL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290150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Picior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metalic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Prindere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: In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pamant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290305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Picior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metalic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: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Prindere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: pe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podea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C1164-T2T2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(4m) - 3, 7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C1324-T2T2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(4m) - 7,4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237</a:t>
                      </a:r>
                      <a:r>
                        <a:rPr b="0" baseline="0" dirty="0" i="0" kern="1200" lang="ro-RO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237</a:t>
                      </a:r>
                      <a:r>
                        <a:rPr b="0" baseline="0" dirty="0" i="0" kern="1200" lang="ro-RO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17331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C3164-T2T2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( 4m) - 11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215 €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215 €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3458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C3324-T2T2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(4m) - 22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291 €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291 €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17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A6C46-80E0-495F-A48B-C5497EE1467B}"/>
              </a:ext>
            </a:extLst>
          </p:cNvPr>
          <p:cNvSpPr txBox="1"/>
          <p:nvPr/>
        </p:nvSpPr>
        <p:spPr>
          <a:xfrm>
            <a:off x="666750" y="8372475"/>
            <a:ext cx="6648450" cy="30777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urile nu con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824706" y="2018775"/>
            <a:ext cx="6172200" cy="655564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endParaRPr b="1"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Montajul 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 cost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100 Euro+ TVA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per 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ș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nu este inclus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pretul 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iei. La cerere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putem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asigura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ntregul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proiect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racord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electric al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Condi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plat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avans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40% din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valoare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data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semn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contractului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60% se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va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pl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data livr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rii echipamentelor pe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antier, la cursul de schimb euro/lei al BNR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Termenul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livrare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standard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maxim 3 s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pt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â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la data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comenzii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Termenul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24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Iuni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recunoscut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condi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stipulate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certificatul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garan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 cu condi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ia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inerii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conformitate cu specifica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 produc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torului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Suportul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mentenan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sunt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gratuite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pe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perioada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Produsul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nso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it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documenta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tehnic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certificat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certificate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calitate</a:t>
            </a:r>
            <a:endParaRPr dirty="0" lang="ro-RO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oferta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sunt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incluse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urmatoarele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activita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materiale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Consultan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implementarea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sistemului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</a:t>
            </a:r>
            <a:r>
              <a:rPr dirty="0" lang="pt-B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ransportul materialelor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pt-B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echipamentelor pe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pt-B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antier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Training personal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utilizarea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sistemului</a:t>
            </a:r>
            <a:endParaRPr dirty="0" lang="ro-RO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oferta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sunt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incluse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urmatoarele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activit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ăț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și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materiale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acestea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cad 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în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sarcina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beneficiarului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Ob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inerea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autoriza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necesare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pt-B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Furnizarea energiei electrice pentru echipamente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lnstalare, montaj, trasee cabluri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cablare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turi, asfaltare, repara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betoane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asfalt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Mobilier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beton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instalarea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dispozitivelor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Orice altceva ce nu este specificat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ofert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 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6. Condi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generale</a:t>
            </a:r>
            <a:endParaRPr b="1"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1428</Words>
  <Application>Microsoft Office PowerPoint</Application>
  <PresentationFormat>Custom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2. Duratele de încarcare </vt:lpstr>
      <vt:lpstr>PowerPoint Presentation</vt:lpstr>
      <vt:lpstr>4. Stațiile Home Line I cu priză</vt:lpstr>
      <vt:lpstr>4. Stațiile Home Line cu cablu atașat</vt:lpstr>
      <vt:lpstr>5. Accesorii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2018-11-02T12:10:46Z</dcterms:created>
  <dc:creator>Cristian Balint</dc:creator>
  <cp:lastModifiedBy>Adrian Sacuiu</cp:lastModifiedBy>
  <dcterms:modified xsi:type="dcterms:W3CDTF">2018-12-07T21:16:54Z</dcterms:modified>
  <cp:revision>34</cp:revision>
  <dc:title>OFERTĂ STAȚll DE ÎNCĂRCARE PENTRU MAȘINI ELECTRICE</dc:title>
</cp:coreProperties>
</file>