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E94-128F-0D82-6FEB-059CBA442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Potholes Detection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C3F7-F978-5322-CEE7-91A52BB3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27049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Adrian Mihai-S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 err="1">
                <a:solidFill>
                  <a:schemeClr val="bg1"/>
                </a:solidFill>
              </a:rPr>
              <a:t>rbu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Universitatea</a:t>
            </a:r>
            <a:r>
              <a:rPr lang="en-US" dirty="0">
                <a:solidFill>
                  <a:schemeClr val="bg1"/>
                </a:solidFill>
              </a:rPr>
              <a:t> Babe</a:t>
            </a:r>
            <a:r>
              <a:rPr lang="ro-RO" dirty="0">
                <a:solidFill>
                  <a:schemeClr val="bg1"/>
                </a:solidFill>
              </a:rPr>
              <a:t>ș Bolyai</a:t>
            </a:r>
          </a:p>
          <a:p>
            <a:r>
              <a:rPr lang="ro-RO" dirty="0">
                <a:solidFill>
                  <a:schemeClr val="bg1"/>
                </a:solidFill>
              </a:rPr>
              <a:t>Facultatea de Matematică și Informatică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Grupa</a:t>
            </a:r>
            <a:r>
              <a:rPr lang="en-US" dirty="0">
                <a:solidFill>
                  <a:schemeClr val="bg1"/>
                </a:solidFill>
              </a:rPr>
              <a:t> 236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Concluzie</a:t>
            </a:r>
            <a:br>
              <a:rPr lang="en-US" dirty="0"/>
            </a:br>
            <a:r>
              <a:rPr lang="en-US" sz="2000" dirty="0" err="1"/>
              <a:t>Imbunatatiri</a:t>
            </a:r>
            <a:r>
              <a:rPr lang="en-US" sz="2000" dirty="0"/>
              <a:t> pe </a:t>
            </a:r>
            <a:r>
              <a:rPr lang="en-US" sz="2000" dirty="0" err="1"/>
              <a:t>viitor</a:t>
            </a:r>
            <a:endParaRPr lang="ro-RO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34084-3BC7-D551-AFE3-1CB787DD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 al </a:t>
            </a:r>
            <a:r>
              <a:rPr lang="en-US" dirty="0" err="1">
                <a:solidFill>
                  <a:schemeClr val="bg1"/>
                </a:solidFill>
              </a:rPr>
              <a:t>doilea</a:t>
            </a:r>
            <a:r>
              <a:rPr lang="en-US" dirty="0">
                <a:solidFill>
                  <a:schemeClr val="bg1"/>
                </a:solidFill>
              </a:rPr>
              <a:t> model care </a:t>
            </a:r>
            <a:r>
              <a:rPr lang="en-US" dirty="0" err="1">
                <a:solidFill>
                  <a:schemeClr val="bg1"/>
                </a:solidFill>
              </a:rPr>
              <a:t>decupeaza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imaginea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intrare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astfel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nu </a:t>
            </a:r>
            <a:r>
              <a:rPr lang="en-US" dirty="0" err="1">
                <a:solidFill>
                  <a:schemeClr val="bg1"/>
                </a:solidFill>
              </a:rPr>
              <a:t>contina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nimic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altceva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portiunea</a:t>
            </a:r>
            <a:r>
              <a:rPr lang="en-US" dirty="0">
                <a:solidFill>
                  <a:schemeClr val="bg1"/>
                </a:solidFill>
              </a:rPr>
              <a:t> de drum.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510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CBC7-B540-B370-F9A6-44289B42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6EEE-B279-5FB9-A431-5BA8B9CE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Introducere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Ce? De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? Cum?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problemei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Abordari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Clasificare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Segmentare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Segmentare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sz="2000" dirty="0">
                <a:solidFill>
                  <a:schemeClr val="bg1"/>
                </a:solidFill>
              </a:rPr>
              <a:t>AA-</a:t>
            </a:r>
            <a:r>
              <a:rPr lang="en-US" sz="2000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Concluzie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Rezultate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Imbunatatiri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viitor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Introducere</a:t>
            </a:r>
            <a:br>
              <a:rPr lang="en-US" dirty="0"/>
            </a:br>
            <a:r>
              <a:rPr lang="en-US" sz="2000" dirty="0"/>
              <a:t>Ce? De </a:t>
            </a:r>
            <a:r>
              <a:rPr lang="en-US" sz="2000" dirty="0" err="1"/>
              <a:t>ce</a:t>
            </a:r>
            <a:r>
              <a:rPr lang="en-US" sz="2000" dirty="0"/>
              <a:t>? Cum?</a:t>
            </a:r>
            <a:endParaRPr lang="ro-R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D84B-98E2-2008-66FC-570C725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Detectia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gropilor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Ajutand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masinile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autonome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Prezicerea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76FA-D09A-2D2C-06D2-A485A39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problemei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BA2C-14D4-CB3D-B204-D786E359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Gropile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aduc</a:t>
            </a:r>
            <a:r>
              <a:rPr lang="en-US" dirty="0">
                <a:solidFill>
                  <a:schemeClr val="bg1"/>
                </a:solidFill>
              </a:rPr>
              <a:t> un mare </a:t>
            </a:r>
            <a:r>
              <a:rPr lang="en-US" dirty="0" err="1">
                <a:solidFill>
                  <a:schemeClr val="bg1"/>
                </a:solidFill>
              </a:rPr>
              <a:t>risc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siguranta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deoarece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afecta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autovehiculului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comfortul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condusului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siguranta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trafic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Unele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gropi</a:t>
            </a:r>
            <a:r>
              <a:rPr lang="en-US" dirty="0">
                <a:solidFill>
                  <a:schemeClr val="bg1"/>
                </a:solidFill>
              </a:rPr>
              <a:t> pot </a:t>
            </a:r>
            <a:r>
              <a:rPr lang="en-US" dirty="0" err="1">
                <a:solidFill>
                  <a:schemeClr val="bg1"/>
                </a:solidFill>
              </a:rPr>
              <a:t>scapa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nedetectate</a:t>
            </a:r>
            <a:r>
              <a:rPr lang="en-US" dirty="0">
                <a:solidFill>
                  <a:schemeClr val="bg1"/>
                </a:solidFill>
              </a:rPr>
              <a:t> de om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detectate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tarziu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aceea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rezolvata</a:t>
            </a:r>
            <a:r>
              <a:rPr lang="en-US" dirty="0">
                <a:solidFill>
                  <a:schemeClr val="bg1"/>
                </a:solidFill>
              </a:rPr>
              <a:t> de un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intelligent.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Clasificare</a:t>
            </a:r>
            <a:r>
              <a:rPr lang="en-US" sz="2000" dirty="0"/>
              <a:t> </a:t>
            </a:r>
            <a:r>
              <a:rPr lang="en-US" sz="2000" dirty="0" err="1"/>
              <a:t>binara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1FBC-DE57-2BAB-E007-22CE188CD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77" y="2293258"/>
            <a:ext cx="2323808" cy="4324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569BB-C0A3-1D7E-050F-6BABD5E7DEEB}"/>
              </a:ext>
            </a:extLst>
          </p:cNvPr>
          <p:cNvSpPr txBox="1">
            <a:spLocks/>
          </p:cNvSpPr>
          <p:nvPr/>
        </p:nvSpPr>
        <p:spPr>
          <a:xfrm>
            <a:off x="2830286" y="2261327"/>
            <a:ext cx="936171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224x224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Sunt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nu </a:t>
            </a:r>
            <a:r>
              <a:rPr lang="en-US" sz="2000" dirty="0" err="1">
                <a:solidFill>
                  <a:schemeClr val="bg1"/>
                </a:solidFill>
              </a:rPr>
              <a:t>gropi</a:t>
            </a:r>
            <a:r>
              <a:rPr lang="en-US" sz="2000" dirty="0">
                <a:solidFill>
                  <a:schemeClr val="bg1"/>
                </a:solidFill>
              </a:rPr>
              <a:t> in imagine</a:t>
            </a:r>
            <a:endParaRPr lang="ro-RO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2CFFB-7489-8FA4-6C39-4841FFF3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92" y="5357470"/>
            <a:ext cx="2122608" cy="1260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12132-BBE6-5141-242B-3D49DB6E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92" y="3915773"/>
            <a:ext cx="2122608" cy="126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E23CF-48B0-01D0-DB3F-5B876321E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227" y="5357470"/>
            <a:ext cx="2135490" cy="1260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58DED-E123-2A62-4944-6CACE50FF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227" y="3915773"/>
            <a:ext cx="2135489" cy="126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6CF1F-6516-63EE-C53E-6D93F615BE33}"/>
              </a:ext>
            </a:extLst>
          </p:cNvPr>
          <p:cNvSpPr txBox="1"/>
          <p:nvPr/>
        </p:nvSpPr>
        <p:spPr>
          <a:xfrm>
            <a:off x="10141034" y="436143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4322D-10F0-0F42-B1B5-7440A197DB4D}"/>
              </a:ext>
            </a:extLst>
          </p:cNvPr>
          <p:cNvSpPr txBox="1"/>
          <p:nvPr/>
        </p:nvSpPr>
        <p:spPr>
          <a:xfrm>
            <a:off x="10141034" y="58051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2CB95-A3E0-273A-0F65-3E8FD98BAAA5}"/>
              </a:ext>
            </a:extLst>
          </p:cNvPr>
          <p:cNvSpPr txBox="1"/>
          <p:nvPr/>
        </p:nvSpPr>
        <p:spPr>
          <a:xfrm>
            <a:off x="5809229" y="580313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89C27-381A-AC3D-D07D-258ECE8694E7}"/>
              </a:ext>
            </a:extLst>
          </p:cNvPr>
          <p:cNvSpPr txBox="1"/>
          <p:nvPr/>
        </p:nvSpPr>
        <p:spPr>
          <a:xfrm>
            <a:off x="5809229" y="436143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</a:t>
            </a:r>
            <a:endParaRPr lang="ro-RO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BFA980-61CE-CDEB-E674-8880E4AC68A9}"/>
              </a:ext>
            </a:extLst>
          </p:cNvPr>
          <p:cNvSpPr/>
          <p:nvPr/>
        </p:nvSpPr>
        <p:spPr>
          <a:xfrm>
            <a:off x="5403276" y="4482007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3F6EA7-41EC-7AD3-9110-A351492827B2}"/>
              </a:ext>
            </a:extLst>
          </p:cNvPr>
          <p:cNvSpPr/>
          <p:nvPr/>
        </p:nvSpPr>
        <p:spPr>
          <a:xfrm>
            <a:off x="5403276" y="5923704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3F43E7-18BD-72E7-B8F8-5038EA7B5AC6}"/>
              </a:ext>
            </a:extLst>
          </p:cNvPr>
          <p:cNvSpPr/>
          <p:nvPr/>
        </p:nvSpPr>
        <p:spPr>
          <a:xfrm>
            <a:off x="9742672" y="4483520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F5B7CF-596A-36E2-F9A2-052E0FD70815}"/>
              </a:ext>
            </a:extLst>
          </p:cNvPr>
          <p:cNvSpPr/>
          <p:nvPr/>
        </p:nvSpPr>
        <p:spPr>
          <a:xfrm>
            <a:off x="9742672" y="5918638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Segmentare</a:t>
            </a:r>
            <a:r>
              <a:rPr lang="en-US" sz="2000" dirty="0"/>
              <a:t> (</a:t>
            </a:r>
            <a:r>
              <a:rPr lang="en-US" sz="2000" dirty="0" err="1"/>
              <a:t>UNet</a:t>
            </a:r>
            <a:r>
              <a:rPr lang="en-US" sz="2000" dirty="0"/>
              <a:t>)</a:t>
            </a:r>
            <a:endParaRPr lang="ro-R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A7723-A793-56E7-3BFD-07FD60A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07" y="5323177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028EE7-F18C-F5EC-8BBB-E2F5962A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06" y="3830026"/>
            <a:ext cx="1156628" cy="115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66F14-A2CF-EE4F-5007-C5C0FF130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507" y="2336873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31F65CD-F620-9C7F-6B27-C4EF30BF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0689"/>
            <a:ext cx="9613861" cy="359931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400x400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alb-negru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masca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o-RO" sz="2000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D89EF-2F9A-E30D-3991-7A18BDD7B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4102924"/>
            <a:ext cx="6147991" cy="2376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68BE4-DF81-14A5-8D48-CDE45A7EC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210" y="23368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49C-EDBE-C26E-63D9-452073BBE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200" y="383002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788DF-8303-E73D-7471-EB5E8E004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536" y="53231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599175-6E9F-DD92-D3B4-22C1D8610E53}"/>
              </a:ext>
            </a:extLst>
          </p:cNvPr>
          <p:cNvSpPr/>
          <p:nvPr/>
        </p:nvSpPr>
        <p:spPr>
          <a:xfrm>
            <a:off x="8667090" y="28510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EC04E4-2D2A-8179-1591-EA9844B8A52D}"/>
              </a:ext>
            </a:extLst>
          </p:cNvPr>
          <p:cNvSpPr/>
          <p:nvPr/>
        </p:nvSpPr>
        <p:spPr>
          <a:xfrm>
            <a:off x="8667089" y="434424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473C3D-6B8B-2729-FD37-5EE80802EF2C}"/>
              </a:ext>
            </a:extLst>
          </p:cNvPr>
          <p:cNvSpPr/>
          <p:nvPr/>
        </p:nvSpPr>
        <p:spPr>
          <a:xfrm>
            <a:off x="8667088" y="58373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74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Segmentare</a:t>
            </a:r>
            <a:r>
              <a:rPr lang="en-US" sz="2000" dirty="0"/>
              <a:t> (AA-</a:t>
            </a:r>
            <a:r>
              <a:rPr lang="en-US" sz="2000" dirty="0" err="1"/>
              <a:t>Unet</a:t>
            </a:r>
            <a:r>
              <a:rPr lang="en-US" sz="2000" dirty="0"/>
              <a:t>)</a:t>
            </a:r>
            <a:endParaRPr lang="ro-R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A7723-A793-56E7-3BFD-07FD60A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07" y="5323177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028EE7-F18C-F5EC-8BBB-E2F5962A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06" y="3830026"/>
            <a:ext cx="1156628" cy="115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66F14-A2CF-EE4F-5007-C5C0FF130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507" y="2336873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31F65CD-F620-9C7F-6B27-C4EF30BF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0689"/>
            <a:ext cx="9613861" cy="359931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400x400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alb-negru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masca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o-RO" sz="2000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68BE4-DF81-14A5-8D48-CDE45A7E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10" y="23368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49C-EDBE-C26E-63D9-452073BBE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200" y="383002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788DF-8303-E73D-7471-EB5E8E004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7536" y="53231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599175-6E9F-DD92-D3B4-22C1D8610E53}"/>
              </a:ext>
            </a:extLst>
          </p:cNvPr>
          <p:cNvSpPr/>
          <p:nvPr/>
        </p:nvSpPr>
        <p:spPr>
          <a:xfrm>
            <a:off x="8667090" y="28510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EC04E4-2D2A-8179-1591-EA9844B8A52D}"/>
              </a:ext>
            </a:extLst>
          </p:cNvPr>
          <p:cNvSpPr/>
          <p:nvPr/>
        </p:nvSpPr>
        <p:spPr>
          <a:xfrm>
            <a:off x="8667089" y="434424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473C3D-6B8B-2729-FD37-5EE80802EF2C}"/>
              </a:ext>
            </a:extLst>
          </p:cNvPr>
          <p:cNvSpPr/>
          <p:nvPr/>
        </p:nvSpPr>
        <p:spPr>
          <a:xfrm>
            <a:off x="8667088" y="58373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F1EBE-94AE-7DFB-844B-AE3DA829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20" y="4102924"/>
            <a:ext cx="6147991" cy="237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3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Segmentare</a:t>
            </a:r>
            <a:r>
              <a:rPr lang="en-US" sz="2000" dirty="0"/>
              <a:t> (AA-</a:t>
            </a:r>
            <a:r>
              <a:rPr lang="en-US" sz="2000" dirty="0" err="1"/>
              <a:t>Unet</a:t>
            </a:r>
            <a:r>
              <a:rPr lang="en-US" sz="2000" dirty="0"/>
              <a:t>)</a:t>
            </a:r>
            <a:endParaRPr lang="ro-RO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31F65CD-F620-9C7F-6B27-C4EF30BF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0689"/>
            <a:ext cx="9613861" cy="359931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o-RO" dirty="0">
                <a:solidFill>
                  <a:schemeClr val="bg1"/>
                </a:solidFill>
              </a:rPr>
              <a:t>Cele trei module de atentie folosite in retea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CB7A-BEA8-F915-A156-8FF89BA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44" y="2837110"/>
            <a:ext cx="7485781" cy="3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Concluzie</a:t>
            </a:r>
            <a:br>
              <a:rPr lang="en-US" dirty="0"/>
            </a:br>
            <a:r>
              <a:rPr lang="en-US" sz="2000" dirty="0" err="1"/>
              <a:t>Rezultate</a:t>
            </a:r>
            <a:endParaRPr lang="ro-RO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34084-3BC7-D551-AFE3-1CB787DD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Rezultatele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testarii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7431-C750-8AD3-30F3-6C6C1300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3246055"/>
            <a:ext cx="6190476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89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312</TotalTime>
  <Words>253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Potholes Detection</vt:lpstr>
      <vt:lpstr>Cuprins</vt:lpstr>
      <vt:lpstr>1. Introducere Ce? De ce? Cum?</vt:lpstr>
      <vt:lpstr>2. Problema Definirea problemei</vt:lpstr>
      <vt:lpstr>3. Abordari Clasificare binara</vt:lpstr>
      <vt:lpstr>3. Abordari Segmentare (UNet)</vt:lpstr>
      <vt:lpstr>3. Abordari Segmentare (AA-Unet)</vt:lpstr>
      <vt:lpstr>3. Abordari Segmentare (AA-Unet)</vt:lpstr>
      <vt:lpstr>4. Concluzie Rezultate</vt:lpstr>
      <vt:lpstr>4. Concluzie Imbunatatiri pe viitor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Potholes Detection</dc:title>
  <dc:creator>Adrian-Mihai Sârbu</dc:creator>
  <cp:lastModifiedBy>Adrian-Mihai Sârbu</cp:lastModifiedBy>
  <cp:revision>33</cp:revision>
  <dcterms:created xsi:type="dcterms:W3CDTF">2023-01-11T16:14:32Z</dcterms:created>
  <dcterms:modified xsi:type="dcterms:W3CDTF">2023-01-18T07:13:42Z</dcterms:modified>
</cp:coreProperties>
</file>