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117bf074c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117bf074c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117bf074c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117bf074c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117bf074c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117bf074c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117bf074c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117bf074c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117bf074c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117bf074c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117bf074c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117bf074c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23030a7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23030a7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117bf07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117bf07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117bf07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117bf07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117bf0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117bf0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c43234f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c43234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117bf074c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117bf074c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117bf074c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117bf074c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117bf074c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117bf074c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117bf074c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117bf074c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117bf07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117bf07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117bf074c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117bf074c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Znaki wodne - widoczne i niewidoczne	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025" y="2571750"/>
            <a:ext cx="2449026" cy="24490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1700" y="2988725"/>
            <a:ext cx="85206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1829"/>
              <a:t>Adrian Sekuła</a:t>
            </a:r>
            <a:endParaRPr sz="1829"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1829"/>
              <a:t>Adam Fedoruk</a:t>
            </a:r>
            <a:endParaRPr sz="1829"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l" sz="1829"/>
              <a:t>Cyberbezpieczeństwo 2023</a:t>
            </a:r>
            <a:endParaRPr sz="1829"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821275" y="1170850"/>
            <a:ext cx="872875" cy="1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618838" y="872200"/>
            <a:ext cx="3109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r>
              <a:rPr lang="pl"/>
              <a:t>Przed	                               			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29" y="1723617"/>
            <a:ext cx="2979625" cy="297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525" y="1723625"/>
            <a:ext cx="2979625" cy="29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625" y="872200"/>
            <a:ext cx="1043412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title"/>
          </p:nvPr>
        </p:nvSpPr>
        <p:spPr>
          <a:xfrm>
            <a:off x="5438513" y="872200"/>
            <a:ext cx="3109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Znak wodny ukryty - LSB z hasłem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Możliwość dodania ukrytego znaku wodnego do obrazu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Możliwość zakodowania ukrytego znaku wodnego hasłem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Możliwość odczytania ukrytego znaku wodnego z wybranego obrazu PNG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376" y="897450"/>
            <a:ext cx="2809126" cy="190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375" y="2844850"/>
            <a:ext cx="2809131" cy="190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338" y="3033300"/>
            <a:ext cx="1961126" cy="15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813" y="748038"/>
            <a:ext cx="24669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75" y="2991488"/>
            <a:ext cx="24574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6238" y="808924"/>
            <a:ext cx="2211325" cy="15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Ukryty znak wodny w tagu pliku MP3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Możliwość dodania ukrytego znaku wodnego do pliku MP3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Możliwość odczytania ukrytego znaku wodnego z wybranego pliku MP3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750" y="2710438"/>
            <a:ext cx="2902400" cy="200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5474" y="850800"/>
            <a:ext cx="2838949" cy="196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88" y="1929038"/>
            <a:ext cx="22002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225" y="2009988"/>
            <a:ext cx="2000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275" y="1948100"/>
            <a:ext cx="21526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450" y="660650"/>
            <a:ext cx="197658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Ukryty watermark w meta tagu HTML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Możliwość dodania ukrytego znaku wodnego w meta tagu strony HTML</a:t>
            </a:r>
            <a:endParaRPr sz="1200"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975" y="2571750"/>
            <a:ext cx="3378625" cy="21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67600" y="1185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          </a:t>
            </a:r>
            <a:r>
              <a:rPr lang="pl"/>
              <a:t>Przed									Po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300" y="1890224"/>
            <a:ext cx="4475525" cy="21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25" y="1890225"/>
            <a:ext cx="4044575" cy="16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501" y="515052"/>
            <a:ext cx="1546300" cy="79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7650" y="861600"/>
            <a:ext cx="7688700" cy="3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5040"/>
              <a:t>Demo aplikacji</a:t>
            </a:r>
            <a:endParaRPr sz="5040"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50" y="660650"/>
            <a:ext cx="197658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729463" y="739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640"/>
              <a:t>Dziękujemy za uwagę</a:t>
            </a:r>
            <a:endParaRPr sz="264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125" y="1586750"/>
            <a:ext cx="5409375" cy="32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75" y="500400"/>
            <a:ext cx="197658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Tematyka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806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</a:rPr>
              <a:t>Znaki wodne widoczne - znaki wodne, które po dodaniu widzimy gołym okiem. na przykład na obrazie PNG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</a:rPr>
              <a:t>Znaki wodne niewidoczne - znaki wodne, które są ukryte wewnątrz jakiegoś pliku, na przykład: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l">
                <a:solidFill>
                  <a:schemeClr val="dk2"/>
                </a:solidFill>
              </a:rPr>
              <a:t>obrazu - PNG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l">
                <a:solidFill>
                  <a:schemeClr val="dk2"/>
                </a:solidFill>
              </a:rPr>
              <a:t>ścieżki dźwiękowej - MP3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l">
                <a:solidFill>
                  <a:schemeClr val="dk2"/>
                </a:solidFill>
              </a:rPr>
              <a:t>strony internetowej - w pliku HTML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Prace naukowe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pl" sz="1200">
                <a:solidFill>
                  <a:schemeClr val="dk2"/>
                </a:solidFill>
              </a:rPr>
              <a:t>Digital Watermarking Applications and Techniques</a:t>
            </a:r>
            <a:r>
              <a:rPr b="1" lang="pl" sz="1200">
                <a:solidFill>
                  <a:schemeClr val="dk2"/>
                </a:solidFill>
              </a:rPr>
              <a:t>:</a:t>
            </a:r>
            <a:r>
              <a:rPr b="1" lang="pl" sz="1200">
                <a:solidFill>
                  <a:schemeClr val="dk2"/>
                </a:solidFill>
              </a:rPr>
              <a:t> A Brief Review</a:t>
            </a:r>
            <a:r>
              <a:rPr lang="pl" sz="1200">
                <a:solidFill>
                  <a:schemeClr val="dk2"/>
                </a:solidFill>
              </a:rPr>
              <a:t> </a:t>
            </a:r>
            <a:r>
              <a:rPr b="1" lang="pl" sz="1200">
                <a:solidFill>
                  <a:schemeClr val="dk2"/>
                </a:solidFill>
              </a:rPr>
              <a:t>-</a:t>
            </a:r>
            <a:r>
              <a:rPr lang="pl" sz="1200">
                <a:solidFill>
                  <a:schemeClr val="dk2"/>
                </a:solidFill>
              </a:rPr>
              <a:t> Aaqib Rashi</a:t>
            </a:r>
            <a:r>
              <a:rPr lang="pl" sz="1200">
                <a:solidFill>
                  <a:schemeClr val="dk2"/>
                </a:solidFill>
              </a:rPr>
              <a:t>d - </a:t>
            </a:r>
            <a:r>
              <a:rPr lang="pl" sz="1200">
                <a:solidFill>
                  <a:schemeClr val="dk2"/>
                </a:solidFill>
              </a:rPr>
              <a:t>Pakistan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pl" sz="1200">
                <a:solidFill>
                  <a:schemeClr val="dk2"/>
                </a:solidFill>
              </a:rPr>
              <a:t>A Review on Digital Watermarking Using LSB - </a:t>
            </a:r>
            <a:r>
              <a:rPr lang="pl" sz="1200">
                <a:solidFill>
                  <a:schemeClr val="dk2"/>
                </a:solidFill>
              </a:rPr>
              <a:t>Maninder Kaur, Nirvair Neeru - India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pl" sz="1200">
                <a:solidFill>
                  <a:schemeClr val="dk2"/>
                </a:solidFill>
              </a:rPr>
              <a:t>Copyright for web content using invisible text watermarking - </a:t>
            </a:r>
            <a:r>
              <a:rPr lang="pl" sz="1200">
                <a:solidFill>
                  <a:schemeClr val="dk2"/>
                </a:solidFill>
              </a:rPr>
              <a:t>Nighat Mir - Saudi Arabia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pl" sz="1200">
                <a:solidFill>
                  <a:schemeClr val="dk2"/>
                </a:solidFill>
              </a:rPr>
              <a:t>Digital Watermarking using Asymmetric Key Cryptography and Spatial Domain Technique - </a:t>
            </a:r>
            <a:r>
              <a:rPr lang="pl" sz="1200">
                <a:solidFill>
                  <a:schemeClr val="dk2"/>
                </a:solidFill>
              </a:rPr>
              <a:t>Krishna Kumar Singh, Shashank Dwivedi</a:t>
            </a:r>
            <a:r>
              <a:rPr b="1" lang="pl" sz="1200">
                <a:solidFill>
                  <a:schemeClr val="dk2"/>
                </a:solidFill>
              </a:rPr>
              <a:t> </a:t>
            </a:r>
            <a:r>
              <a:rPr lang="pl" sz="1200">
                <a:solidFill>
                  <a:schemeClr val="dk2"/>
                </a:solidFill>
              </a:rPr>
              <a:t>- India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900">
                <a:solidFill>
                  <a:schemeClr val="dk2"/>
                </a:solidFill>
              </a:rPr>
              <a:t>*wszystkie prace naukowe załączone zostały w archiwum dostarczonym jako projekt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Digital Watermarking Applications and Techniques: A Brief Review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338350"/>
            <a:ext cx="7688700" cy="20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Przegląd cyfrowego znakowania wodnego jako kluczowej technologii w ochronie danych i praw autorskich mediów cyfrowych.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Zastosowanie znakowania wodnego w treściach audio, obrazach, wideo i tekstach, zapobiegając nielegalnemu kopiowaniu danych.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Wprowadzenie do definicji i różnych technik znakowania wodnego w kontekście zwiększania bezpieczeństwa danych.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Betonizacja roli cyfrowego znakowania wodnego w świetle wyzwań związanych z bezpieczeństwem danych cyfrowych, zwłaszcza w kontekście rozwijającego się Internetu i konieczności ochrony praw autorskich.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 Review on Digital Watermarking Using LSB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338350"/>
            <a:ext cx="7688700" cy="20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Przegląd metod cyfrowego znakowania wodnego z wykorzystaniem techniki Least Significant Bit (LSB).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Znaczenie znakowania wodnego: osadzanie lub ukrywanie informacji bez widocznej zmiany samego pliku w kontekście ryzyka ingerencji i nielegalnego kopiowania danych.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Wykorzystanie różnych technik znakowania opartych na metodzie LSB do ochrony danych przed atakami.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Ocenę wydajności technik znakowania wodnego dokonuje się za pomocą parametrów, takich jak średni kwadrat błędu (MSE) i wskaźnik szczytowego stosunku sygnału do szumu (PSNR).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Copyright for web content using invisible text watermarking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338350"/>
            <a:ext cx="7688700" cy="20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Badania dotyczą niewidzialnego cyfrowego znakowania wodnego w celu ochrony praw autorskich treści internetowych.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Proponowana technika opiera się na regułach semantycznych i syntaktycznych do tworzenia szyfrowanych znaków wodnych.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Znak wodny jest transformowany w białe znaki (spacje) za pomocą sterowanych binarnie znaków przed osadzeniem w strukturze HTML strony internetowej.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Badanie weryfikuje skuteczność systemu w zapewnianiu optymalnej trwałości poprzez przeciwdziałanie różnym rodzajom ataków.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Digital Watermarking using Asymmetric Key Cryptography and Spatial Domain Technique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338350"/>
            <a:ext cx="7688700" cy="20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Koncentracja artykułu na digitalnym znakowaniu wodnym pod kątem bezpieczeństwa.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Propozycja nowego podejścia inspirowanego kryptanalizą w celu zwiększenia tajemnicy i efektywności.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Wykorzystanie połączonego podejścia opartego na cyfrowym znakowaniu wodnym i kryptografii do osadzania poufnych informacji.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/>
              <a:t>Implementacja techniki kryptografii asymetrycznej (RSA) i techniki dziedziny przestrzennej dla zwiększenia bezpieczeństwa osadzonych danych w obrazie.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</a:t>
            </a:r>
            <a:r>
              <a:rPr lang="pl"/>
              <a:t>asze Rozwiązanie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</a:rPr>
              <a:t>Aplikacja, która umożliwia: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</a:rPr>
              <a:t>-podpisywanie znakiem wodnym </a:t>
            </a:r>
            <a:r>
              <a:rPr b="1" lang="pl">
                <a:solidFill>
                  <a:schemeClr val="dk2"/>
                </a:solidFill>
              </a:rPr>
              <a:t>widocznym </a:t>
            </a:r>
            <a:r>
              <a:rPr lang="pl">
                <a:solidFill>
                  <a:schemeClr val="dk2"/>
                </a:solidFill>
              </a:rPr>
              <a:t>w postaci tekstu lub obrazu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</a:rPr>
              <a:t>-podpisywanie znakiem </a:t>
            </a:r>
            <a:r>
              <a:rPr b="1" lang="pl">
                <a:solidFill>
                  <a:schemeClr val="dk2"/>
                </a:solidFill>
              </a:rPr>
              <a:t>niewidocznym</a:t>
            </a:r>
            <a:r>
              <a:rPr lang="pl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l">
                <a:solidFill>
                  <a:schemeClr val="dk2"/>
                </a:solidFill>
              </a:rPr>
              <a:t>z wykorzystanie techniki least significant beat z hasłem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l">
                <a:solidFill>
                  <a:schemeClr val="dk2"/>
                </a:solidFill>
              </a:rPr>
              <a:t>ukrywając znak wodny w tagu pliku MP3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l">
                <a:solidFill>
                  <a:schemeClr val="dk2"/>
                </a:solidFill>
              </a:rPr>
              <a:t>ukrywając znak wodny w meta tagu strony HTML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675" y="595175"/>
            <a:ext cx="4220924" cy="234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Znak wodny widoczny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63276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Możliwość dodania znaku wodnego jako tekst do obrazu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Możliwość dodania znaku wodnego jako obraz PNG do obrazu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Konfiguracja atrybutów znaku wodnego za pomocą dostępnych opcji</a:t>
            </a:r>
            <a:endParaRPr sz="15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62" y="609264"/>
            <a:ext cx="1907050" cy="237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178" y="2882400"/>
            <a:ext cx="1816822" cy="22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