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3"/>
  </p:sldMasterIdLst>
  <p:notesMasterIdLst>
    <p:notesMasterId r:id="rId16"/>
  </p:notesMasterIdLst>
  <p:sldIdLst>
    <p:sldId id="256" r:id="rId4"/>
    <p:sldId id="259" r:id="rId5"/>
    <p:sldId id="281" r:id="rId6"/>
    <p:sldId id="286" r:id="rId7"/>
    <p:sldId id="287" r:id="rId8"/>
    <p:sldId id="288" r:id="rId9"/>
    <p:sldId id="282" r:id="rId10"/>
    <p:sldId id="289" r:id="rId11"/>
    <p:sldId id="290" r:id="rId12"/>
    <p:sldId id="291" r:id="rId13"/>
    <p:sldId id="283" r:id="rId14"/>
    <p:sldId id="284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4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6FA828A-B129-FC8B-1CC7-16CCD7D754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E3483F6-31CE-54A5-B538-B4E4C57FA7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DCA3BAE-8907-A342-0A79-D8D076B3A7E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B8A90065-EC0C-0EAD-7CDB-4D769B5E5D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ED9D70D-6521-9C9B-7EDD-653B65F855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DA3BAD06-F7DA-9FCC-2F39-A6FA7E0E5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852BAA6-4A63-40CB-8D4A-F00610DCC05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ECE00F7-7303-78A7-EAFF-1C425A3B0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34D38C-6EFC-4B3A-8692-4C2D2F9101BE}" type="slidenum">
              <a:rPr lang="ru-RU" altLang="en-US">
                <a:latin typeface="Arial" panose="020B0604020202020204" pitchFamily="34" charset="0"/>
              </a:rPr>
              <a:pPr eaLnBrk="1" hangingPunct="1"/>
              <a:t>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4FD5997-D21D-AA25-2FFB-4E442CB115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F74CD98-3D99-D9A1-8B68-F6E27786B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7657467-3C12-0E6D-7DA7-E0E2EA6DE6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B7B7B3-8CFE-4B20-9BC1-5B65D665DEAB}" type="slidenum">
              <a:rPr lang="ru-RU" altLang="en-US">
                <a:latin typeface="Arial" panose="020B0604020202020204" pitchFamily="34" charset="0"/>
              </a:rPr>
              <a:pPr eaLnBrk="1" hangingPunct="1"/>
              <a:t>11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CF65F4C-6CB4-0616-B826-BBF10F1382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EEB60B6-9780-D9EB-AE81-A83D34250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52BEF13-A09C-6317-2AB4-FC3C95771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E03981-ACB4-48D2-B767-E7BD437C64C1}" type="slidenum">
              <a:rPr lang="ru-RU" altLang="en-US">
                <a:latin typeface="Arial" panose="020B0604020202020204" pitchFamily="34" charset="0"/>
              </a:rPr>
              <a:pPr eaLnBrk="1" hangingPunct="1"/>
              <a:t>12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3D5E032-5242-44B2-5F40-6EA82DB5CD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BC10319-76E4-08A0-D196-D0E68E2A2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7453A49-5692-3C76-4ED0-02D6C702B5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C07479-3589-45C0-8E7A-D4EA8A234CC9}" type="slidenum">
              <a:rPr lang="ru-RU" altLang="en-US">
                <a:latin typeface="Arial" panose="020B0604020202020204" pitchFamily="34" charset="0"/>
              </a:rPr>
              <a:pPr eaLnBrk="1" hangingPunct="1"/>
              <a:t>3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1F2DCC5-6C30-1EB0-3987-3A1B44A763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25C511B-7B54-8A7C-10A8-DEF91A79D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93E232E-79C0-A4FF-40A5-DB7BFFFE73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F79C52-0E1D-46B9-9E07-34D345D22BA4}" type="slidenum">
              <a:rPr lang="ru-RU" altLang="en-US">
                <a:latin typeface="Arial" panose="020B0604020202020204" pitchFamily="34" charset="0"/>
              </a:rPr>
              <a:pPr eaLnBrk="1" hangingPunct="1"/>
              <a:t>4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6E455D1-F70E-21BC-4C46-A90E997A6F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0015535-911B-D8F5-FD28-659832BEF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190EA62-D076-BF2D-35B2-1A7B9C95F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DAAD5F-1EBC-44CD-A6F6-55DF3DF80B9F}" type="slidenum">
              <a:rPr lang="ru-RU" altLang="en-US">
                <a:latin typeface="Arial" panose="020B0604020202020204" pitchFamily="34" charset="0"/>
              </a:rPr>
              <a:pPr eaLnBrk="1" hangingPunct="1"/>
              <a:t>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A02BEF6-0FD9-1BB4-C558-C190B17B44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0867C19-45F0-5894-58C1-FC71029A6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FF99F86-5AEB-F891-1081-E32EC5777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C744B1-9D21-4AE5-BCFE-DA906B68FBDC}" type="slidenum">
              <a:rPr lang="ru-RU" altLang="en-US">
                <a:latin typeface="Arial" panose="020B0604020202020204" pitchFamily="34" charset="0"/>
              </a:rPr>
              <a:pPr eaLnBrk="1" hangingPunct="1"/>
              <a:t>6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90A3817-1C82-6405-5E0C-6194235837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DA6952C-0272-576D-C951-30EED6B5F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CCAFB6D-2F97-A2B2-5A6E-E32995325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5A90FE-40D2-4F5A-956F-7B78AFE4F38E}" type="slidenum">
              <a:rPr lang="ru-RU" altLang="en-US">
                <a:latin typeface="Arial" panose="020B0604020202020204" pitchFamily="34" charset="0"/>
              </a:rPr>
              <a:pPr eaLnBrk="1" hangingPunct="1"/>
              <a:t>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FB337B5-C7C2-D389-9DCF-90BE4841A4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F8168D2-190B-6104-5FDE-2E5D7C77B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6A49421-1B13-C4CB-2593-B9314425B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3751FC-1FAA-4068-AF75-50DA8F789F12}" type="slidenum">
              <a:rPr lang="ru-RU" altLang="en-US">
                <a:latin typeface="Arial" panose="020B0604020202020204" pitchFamily="34" charset="0"/>
              </a:rPr>
              <a:pPr eaLnBrk="1" hangingPunct="1"/>
              <a:t>8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6D06259-CB4C-1D33-2651-055F46C2BE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8A04801-3993-0E3B-E644-BE64C00C0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EABDE4A-C653-60E7-98C6-1E972790A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F74FA3-3B8E-4D39-81B6-60EA94816FA9}" type="slidenum">
              <a:rPr lang="ru-RU" altLang="en-US">
                <a:latin typeface="Arial" panose="020B0604020202020204" pitchFamily="34" charset="0"/>
              </a:rPr>
              <a:pPr eaLnBrk="1" hangingPunct="1"/>
              <a:t>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03D9280-677F-89B5-2490-295367439D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C624A8B-3DBD-6791-71CF-6C4402062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EC56FDE-A81E-CEE9-7D2F-EAC3DF0B0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73115D-3A3F-419E-BD36-D0AF731F31A7}" type="slidenum">
              <a:rPr lang="ru-RU" altLang="en-US">
                <a:latin typeface="Arial" panose="020B0604020202020204" pitchFamily="34" charset="0"/>
              </a:rPr>
              <a:pPr eaLnBrk="1" hangingPunct="1"/>
              <a:t>10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63E4E2B-27B3-1268-2D3D-F24F69D036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859B885-DEB5-B7BC-990D-0F9C153B9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2E52DB7-AE92-7934-1BCE-3A00D67C18D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E7C8A03-EA05-EF77-9E6E-1AF679686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054799D7-DC04-6E74-D130-6854E7EFE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FF10637-EA02-7EC1-CB26-6D92EC578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2535ED39-C2E6-3F1A-EAC0-ABA25C02D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16572A-E215-1923-80D3-07F39D4E0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4F0FF7-71EC-B51F-8AC4-B11B24D3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3A456C6A-0A71-DFFA-E283-15EA79FDD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B49D002-4ABF-CBFC-C5EB-E5D7563B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ABF786DF-A427-59CA-1E9C-64BF230D56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5D74B576-4048-42D1-F9D1-10F2381620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B4723CD5-907A-ABD8-BA60-41B5F35C26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50DF337-D0BD-7229-C25E-DBB1B7797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10E5C9-B7BA-47C9-81D4-42C724AC460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669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B3636B4-A086-1A25-69D7-8657D6603A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E02DF45-E5C8-C97B-6691-B67BFFED12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CFCE52B-0DFF-D111-DB3C-988DE96931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20459-959B-4607-9977-F22533775C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0291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D982FB1-0A07-5D24-276A-8009C458A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118C36E-0714-25E8-C713-394431E5A4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6C4808E-E0B6-9C10-82D4-A80A12F67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D7D94-C554-4389-BD4C-43758B1F28D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881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7F84528-1AC5-34A2-92FD-AA267B212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DBA97BF-8541-7DBF-35F5-CF2CDAA8D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4BEE56C-8C44-33FF-EC82-D53594E7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68A08-8FDF-463E-A795-C781716982C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2070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6F6169B-ABEA-4B24-F4B6-1A7A49D57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717D7B-404C-C50F-E4B4-36C1443032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1620AC-D940-1D51-13B6-2E43017E2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BD473-04BA-4E6F-A708-E5BCD68C5E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86568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89577E-4788-32C6-7DA5-B5E2FC9522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E931AF-EA7B-8CC2-DC2F-4E0A4B983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20D090B-7646-D15A-2C83-E97D16E19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3AC44-95B8-4D50-A9A0-52D67D87180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4273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A00D226-5048-6377-7542-C57E8FAD4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A3E3BE3-4A9F-C9B0-ED3E-BB23A22BEA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8A8DC9F-9100-6294-638B-26739DE4B4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77CF82-3465-4CE8-B778-69F98F3E770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7017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B46EA8B-ECDF-A337-E562-0E3AAB9EF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088F41F-B0C5-2DEC-1641-F084F5844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50C0E1E-391E-2383-8256-27A188EF6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3989D-C2A9-4E09-91FE-18AC84567D8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6547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DC3F280-969C-9528-C486-7698E2085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2B60A99-731D-7F83-DFC3-3BBD63856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E849F1-2EDA-3BBC-5275-F7006E6F4E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99FEE-114A-4954-993E-78C50E26979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475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42F6770-9DDF-57F6-845B-F804DF63F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309CB9F-AF12-8818-9FF4-0DD53EA9F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5C5622F-B38C-BB24-8F4D-1874952EBE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87705-CE7B-4BFB-BE07-5989ABA31CD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798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BFAD3F8-1D55-A8D3-8F84-D23BCCC51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F0D4C83-F355-9BF7-11DA-7E0A5E67D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0ABC428-34FA-0C98-20B4-8F861A0AE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B074C-EB14-4F70-B283-FA0658615F7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648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33F8A3-013B-FDC8-3F57-1D608EDBAE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A8378D1-41E1-30C3-9F92-2C6289E704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6B2C312-33DD-2958-C350-FD664B5E9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8D454-4161-42D8-8D9A-D16EEC919E6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0207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1AB5EE4-0DC7-019C-604C-5D3D49E632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DC42BE2-B577-50E9-B29D-BDB01267B0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CB53EC1-3922-9019-277F-7226E3E79F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6F59D-A1DB-4F13-8C98-18613219576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6817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184BD60-B9CF-3379-F180-DFD90222E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4734620-B2EC-9E4E-7CC0-9FB7D9A87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4F20404-D5C6-22B2-5020-1D111964F4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DDB4A-EEF6-4909-8559-6EC6C97DF96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697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74CB100-AAB1-11EE-4001-5CA39D8F7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AEA0798-2430-0B2D-1956-860E26B42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D61AFB5-3E19-1269-18F0-CB7056486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5E927-4DC3-4CC6-AC23-3628555B9B2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0072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4D8B462-E490-2FDF-0869-D9F4B49B477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78C3597-B4B9-CC14-2FFB-B25704CD1D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30CD6A9-ECA0-EF2C-6E38-A369A7A8CCE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9FE3915-DAF6-8C32-CCAA-648BC0E0AF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C90DD59B-233B-CDC5-4EFB-CF20D6B420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451BB977-094F-CC2A-0BF1-97C0ADDC5F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43C3CB1C-AE94-6B50-B8EE-138D08B4D7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CC70CBB-7DC7-D0F6-BB3D-47B34431B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01AD316-1A08-E5FB-C8BD-A2E16BF57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AF21502C-0C99-E1C8-82F9-564427B361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BD770D76-54F5-334E-3C36-1118838150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182EB163-CA68-3D3C-408B-7F1250D323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A3090D-9900-4F83-B6CF-5DD05E65B5F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BBB2918-00B5-2E9C-3077-3CB544EED5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133600"/>
            <a:ext cx="7772400" cy="1004888"/>
          </a:xfrm>
        </p:spPr>
        <p:txBody>
          <a:bodyPr/>
          <a:lstStyle/>
          <a:p>
            <a:pPr eaLnBrk="1" hangingPunct="1"/>
            <a:r>
              <a:rPr lang="en-US" altLang="en-US" sz="3600"/>
              <a:t>Titlu prezentare</a:t>
            </a:r>
            <a:endParaRPr lang="ru-RU" altLang="en-US" sz="3600"/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FED2701C-838F-B4E5-9AEA-27CC34AE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8600"/>
            <a:ext cx="510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Nume, Prenume  - Student</a:t>
            </a:r>
          </a:p>
          <a:p>
            <a:pPr eaLnBrk="1" hangingPunct="1"/>
            <a:r>
              <a:rPr lang="en-US" altLang="en-US" sz="2000"/>
              <a:t>eMail: ….</a:t>
            </a:r>
            <a:endParaRPr lang="ro-RO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864D771-7F90-95E2-124C-7A718533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 Demo</a:t>
            </a:r>
            <a:endParaRPr lang="ru-RU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1AA6887-1059-AEA4-8FAF-DC90EAB61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Prezentarea rezultatelor obtinute din program demonstrative (daca e cazul)</a:t>
            </a:r>
          </a:p>
          <a:p>
            <a:pPr eaLnBrk="1" hangingPunct="1"/>
            <a:r>
              <a:rPr lang="en-US" altLang="en-US" sz="2200"/>
              <a:t>Se incurajeaza astfel de prezentari, pentru a ilustra aspecte de natura practica</a:t>
            </a:r>
          </a:p>
          <a:p>
            <a:pPr eaLnBrk="1" hangingPunct="1"/>
            <a:r>
              <a:rPr lang="en-US" altLang="en-US" sz="2200"/>
              <a:t>Se includ functionalitati ale aplicatiilor identificate capturi cu rezultate din de ecran si comentarii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>
                <a:solidFill>
                  <a:srgbClr val="FF0000"/>
                </a:solidFill>
              </a:rPr>
              <a:t>Foarte important: </a:t>
            </a:r>
          </a:p>
          <a:p>
            <a:pPr eaLnBrk="1" hangingPunct="1"/>
            <a:r>
              <a:rPr lang="en-US" altLang="en-US" sz="2200">
                <a:solidFill>
                  <a:srgbClr val="FF0000"/>
                </a:solidFill>
              </a:rPr>
              <a:t>De aici trebuie sa rezulte ce si unde cautam / utilizam pentru a implementa practic aspectul tratat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2896018-AF9D-93DA-24DC-DD5A59F45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 Intrebari recapitulative</a:t>
            </a:r>
            <a:endParaRPr lang="ru-RU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1440C63-7201-4EED-53C5-D1814D79C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Lista de minim 4-5 intrebari recapitulative pentru fixarea cunostintelor</a:t>
            </a:r>
          </a:p>
          <a:p>
            <a:pPr eaLnBrk="1" hangingPunct="1"/>
            <a:r>
              <a:rPr lang="en-US" altLang="en-US" sz="2200"/>
              <a:t>Lista de minim 4-5 intrebari recapitulative pentru fixarea cunostintelor</a:t>
            </a:r>
          </a:p>
          <a:p>
            <a:pPr eaLnBrk="1" hangingPunct="1"/>
            <a:r>
              <a:rPr lang="en-US" altLang="en-US" sz="2200"/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BBAA526-582A-5000-4F48-F31700725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 Bibliografie</a:t>
            </a:r>
            <a:endParaRPr lang="ru-RU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334D50E-FF7F-0552-00A1-BEA9D0E7D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Lista bibliografica - selectiva</a:t>
            </a:r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389-E2EE-9D3C-78D2-5F7CB30C1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Definirea problemei</a:t>
            </a:r>
            <a:endParaRPr lang="ru-RU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FAF0E77-1CEB-934D-E379-C23905DCF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Se defineste problema tratata (obiectivele) in contextul compresiei semnalelor audio / vocale (Eg. Compresia s vocal pentru comunicatii mobile…)</a:t>
            </a:r>
          </a:p>
          <a:p>
            <a:pPr lvl="1" eaLnBrk="1" hangingPunct="1"/>
            <a:r>
              <a:rPr lang="en-US" altLang="en-US" sz="2000"/>
              <a:t>Subproblema (eg. Codarea functiei de transfer a X, Y,Z)</a:t>
            </a:r>
          </a:p>
          <a:p>
            <a:pPr lvl="1" eaLnBrk="1" hangingPunct="1"/>
            <a:r>
              <a:rPr lang="en-US" altLang="en-US" sz="2000"/>
              <a:t>Subproblema (eg. Codarea sursei de semnal). </a:t>
            </a:r>
          </a:p>
          <a:p>
            <a:pPr lvl="1" eaLnBrk="1" hangingPunct="1"/>
            <a:r>
              <a:rPr lang="en-US" altLang="en-US" sz="2000"/>
              <a:t>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 sz="2200"/>
              <a:t>Ce implica rezolvarea problemei?</a:t>
            </a:r>
          </a:p>
          <a:p>
            <a:pPr lvl="1" eaLnBrk="1" hangingPunct="1"/>
            <a:r>
              <a:rPr lang="en-US" altLang="en-US" sz="2000"/>
              <a:t>Topic  1 (eg. Determinarea coeficientilor de predictie)</a:t>
            </a:r>
          </a:p>
          <a:p>
            <a:pPr lvl="1" eaLnBrk="1" hangingPunct="1"/>
            <a:r>
              <a:rPr lang="en-US" altLang="en-US" sz="2000"/>
              <a:t>Topic 2 (eg. Protectia la erori a parametrilor sursei),</a:t>
            </a:r>
          </a:p>
          <a:p>
            <a:pPr lvl="1" eaLnBrk="1" hangingPunct="1"/>
            <a:r>
              <a:rPr lang="en-US" altLang="en-US" sz="2000"/>
              <a:t>Topic 3 …….</a:t>
            </a:r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C1DBA0-2CCD-295C-B4F4-A46DE37E0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Suport teoretic si implementare –schema bloc</a:t>
            </a:r>
            <a:endParaRPr lang="ru-RU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3A67C9C-04D0-5A38-6A73-CC1873587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Schema bloc de procesare (daca exista) si particularitati </a:t>
            </a:r>
          </a:p>
          <a:p>
            <a:pPr eaLnBrk="1" hangingPunct="1"/>
            <a:r>
              <a:rPr lang="en-US" altLang="en-US" sz="2200"/>
              <a:t>Sau : vedere de ansamblu asupra solutiei</a:t>
            </a: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E1F585-88DF-1A0D-1BC4-066DD01A6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2.1. Componenta 1</a:t>
            </a:r>
            <a:endParaRPr lang="ru-RU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A8C986A-C237-F101-EADF-BE151D9B6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Suport teretic cu relatii matematice</a:t>
            </a:r>
          </a:p>
          <a:p>
            <a:pPr eaLnBrk="1" hangingPunct="1"/>
            <a:r>
              <a:rPr lang="en-US" altLang="en-US" sz="2200"/>
              <a:t>Ilustrare cu grafice, capturi de ecran, care ilustreaza in mod didactic aceasta componenta</a:t>
            </a: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0D92265-FBBA-123D-BD8C-36555B67C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2.2. Componenta 2</a:t>
            </a:r>
            <a:endParaRPr lang="ru-RU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8B2E82A-DEC0-73C2-4391-361240066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Suport teretic cu relatii matematice</a:t>
            </a:r>
          </a:p>
          <a:p>
            <a:pPr eaLnBrk="1" hangingPunct="1"/>
            <a:r>
              <a:rPr lang="en-US" altLang="en-US" sz="2200"/>
              <a:t>Ilustrare cu grafice, capturi de ecran, care ilustreaza in mod didactic aceasta componenta</a:t>
            </a: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F9F3956-670B-BF71-BAA9-9FCED962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2.x. Componenta x</a:t>
            </a:r>
            <a:endParaRPr lang="ru-RU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B89110-5214-BA49-840E-662D1CE9F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Suport teretic cu relatii matematice</a:t>
            </a:r>
          </a:p>
          <a:p>
            <a:pPr eaLnBrk="1" hangingPunct="1"/>
            <a:r>
              <a:rPr lang="en-US" altLang="en-US" sz="2200"/>
              <a:t>Ilustrare cu grafice, capturi de ecran, care ilustreaza in mod didactic aceasta componenta</a:t>
            </a: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D23F6DE-B353-21C9-84FF-76B929C26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Performante</a:t>
            </a:r>
            <a:endParaRPr lang="ru-RU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CA7E40-0ED2-04DF-0368-1479DBB52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Caracteristici performanta</a:t>
            </a:r>
          </a:p>
          <a:p>
            <a:pPr lvl="1" eaLnBrk="1" hangingPunct="1"/>
            <a:r>
              <a:rPr lang="en-US" altLang="en-US" sz="2000"/>
              <a:t>Descriere 1</a:t>
            </a:r>
          </a:p>
          <a:p>
            <a:pPr lvl="1" eaLnBrk="1" hangingPunct="1"/>
            <a:r>
              <a:rPr lang="en-US" altLang="en-US" sz="2000"/>
              <a:t>Comparatie cu solutia x</a:t>
            </a:r>
          </a:p>
          <a:p>
            <a:pPr lvl="1" eaLnBrk="1" hangingPunct="1"/>
            <a:r>
              <a:rPr lang="en-US" altLang="en-US" sz="2000"/>
              <a:t>Extras din rezultate obtinute la laborator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 sz="2200"/>
              <a:t>Caracteristici performanta</a:t>
            </a:r>
          </a:p>
          <a:p>
            <a:pPr lvl="1" eaLnBrk="1" hangingPunct="1"/>
            <a:r>
              <a:rPr lang="en-US" altLang="en-US" sz="2000"/>
              <a:t>Descriere 1</a:t>
            </a:r>
          </a:p>
          <a:p>
            <a:pPr lvl="1" eaLnBrk="1" hangingPunct="1"/>
            <a:r>
              <a:rPr lang="en-US" altLang="en-US" sz="2000"/>
              <a:t>Descriere 2</a:t>
            </a:r>
          </a:p>
          <a:p>
            <a:pPr lvl="1" eaLnBrk="1" hangingPunct="1"/>
            <a:r>
              <a:rPr lang="en-US" altLang="en-US" sz="2000"/>
              <a:t>Comparatie cu solutia x</a:t>
            </a:r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5CB2363-06E2-0DF8-B282-8149D875C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Performante</a:t>
            </a:r>
            <a:endParaRPr lang="ru-RU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FACBA47-1CCD-F732-9F44-0F7F72CB5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Caracteristici performanta</a:t>
            </a:r>
          </a:p>
          <a:p>
            <a:pPr lvl="1" eaLnBrk="1" hangingPunct="1"/>
            <a:r>
              <a:rPr lang="en-US" altLang="en-US" sz="2000"/>
              <a:t>Descriere 1</a:t>
            </a:r>
          </a:p>
          <a:p>
            <a:pPr lvl="1" eaLnBrk="1" hangingPunct="1"/>
            <a:r>
              <a:rPr lang="en-US" altLang="en-US" sz="2000"/>
              <a:t>Extras din rezultate obtinute la laborator</a:t>
            </a:r>
          </a:p>
          <a:p>
            <a:pPr lvl="1" eaLnBrk="1" hangingPunct="1"/>
            <a:r>
              <a:rPr lang="en-US" altLang="en-US" sz="2000"/>
              <a:t>Comparatie cu solutia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 sz="2200"/>
              <a:t>Caracteristici performanta</a:t>
            </a:r>
          </a:p>
          <a:p>
            <a:pPr lvl="1" eaLnBrk="1" hangingPunct="1"/>
            <a:r>
              <a:rPr lang="en-US" altLang="en-US" sz="2000"/>
              <a:t>Descriere 1</a:t>
            </a:r>
          </a:p>
          <a:p>
            <a:pPr lvl="1" eaLnBrk="1" hangingPunct="1"/>
            <a:r>
              <a:rPr lang="en-US" altLang="en-US" sz="2000"/>
              <a:t>Descriere 2</a:t>
            </a:r>
          </a:p>
          <a:p>
            <a:pPr lvl="1" eaLnBrk="1" hangingPunct="1"/>
            <a:r>
              <a:rPr lang="en-US" altLang="en-US" sz="2000"/>
              <a:t>Comparatie cu solutia x</a:t>
            </a:r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5D6140-FDA1-FC84-7168-1DF7CA239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 Demo</a:t>
            </a:r>
            <a:endParaRPr lang="ru-RU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390875E-5C68-5831-ECF6-14F05D6F2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Prezentarea rezultatelor obtinute din program demonstrative (daca e cazul)</a:t>
            </a:r>
          </a:p>
          <a:p>
            <a:pPr eaLnBrk="1" hangingPunct="1"/>
            <a:r>
              <a:rPr lang="en-US" altLang="en-US" sz="2200"/>
              <a:t>Se incurajeaza astfel de prezentari, pentru a ilustra aspecte de natura practica</a:t>
            </a:r>
          </a:p>
          <a:p>
            <a:pPr eaLnBrk="1" hangingPunct="1"/>
            <a:r>
              <a:rPr lang="en-US" altLang="en-US" sz="2200"/>
              <a:t>Se includ functionalitati ale aplicatiilor identificate capturi cu rezultate din de ecran si comentarii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>
                <a:solidFill>
                  <a:srgbClr val="FF0000"/>
                </a:solidFill>
              </a:rPr>
              <a:t>Foarte important: </a:t>
            </a:r>
          </a:p>
          <a:p>
            <a:pPr eaLnBrk="1" hangingPunct="1"/>
            <a:r>
              <a:rPr lang="en-US" altLang="en-US" sz="2200">
                <a:solidFill>
                  <a:srgbClr val="FF0000"/>
                </a:solidFill>
              </a:rPr>
              <a:t>De aici trebuie sa rezulte ce si unde cautam / utilizam pentru a implementa practic aspectul tratat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B8C3838EE904E9CD928F035998F7F" ma:contentTypeVersion="11" ma:contentTypeDescription="Create a new document." ma:contentTypeScope="" ma:versionID="44a7fe5fa8e9ec6da8085b122d31af9f">
  <xsd:schema xmlns:xsd="http://www.w3.org/2001/XMLSchema" xmlns:xs="http://www.w3.org/2001/XMLSchema" xmlns:p="http://schemas.microsoft.com/office/2006/metadata/properties" xmlns:ns2="23ac20b6-683d-4c4f-ba1b-9970f7ba55db" xmlns:ns3="ab9fdfa0-8ff2-4c96-bd80-62d81906da1f" targetNamespace="http://schemas.microsoft.com/office/2006/metadata/properties" ma:root="true" ma:fieldsID="9bf6ea41054683f3116cab4a59a35157" ns2:_="" ns3:_="">
    <xsd:import namespace="23ac20b6-683d-4c4f-ba1b-9970f7ba55db"/>
    <xsd:import namespace="ab9fdfa0-8ff2-4c96-bd80-62d81906d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c20b6-683d-4c4f-ba1b-9970f7ba55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fdfa0-8ff2-4c96-bd80-62d81906da1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dddb94-c668-4d9f-a83c-b972bc9b7209}" ma:internalName="TaxCatchAll" ma:showField="CatchAllData" ma:web="ab9fdfa0-8ff2-4c96-bd80-62d81906da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ac20b6-683d-4c4f-ba1b-9970f7ba55db">
      <Terms xmlns="http://schemas.microsoft.com/office/infopath/2007/PartnerControls"/>
    </lcf76f155ced4ddcb4097134ff3c332f>
    <TaxCatchAll xmlns="ab9fdfa0-8ff2-4c96-bd80-62d81906da1f" xsi:nil="true"/>
  </documentManagement>
</p:properties>
</file>

<file path=customXml/itemProps1.xml><?xml version="1.0" encoding="utf-8"?>
<ds:datastoreItem xmlns:ds="http://schemas.openxmlformats.org/officeDocument/2006/customXml" ds:itemID="{4F3F251D-B46D-4CC6-A79B-0DE712D30C8C}"/>
</file>

<file path=customXml/itemProps2.xml><?xml version="1.0" encoding="utf-8"?>
<ds:datastoreItem xmlns:ds="http://schemas.openxmlformats.org/officeDocument/2006/customXml" ds:itemID="{F6463A37-8CA0-4857-A07A-FF757FF433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A9E113-0901-4645-BDF5-809E16F90F34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742</TotalTime>
  <Words>406</Words>
  <Application>Microsoft Office PowerPoint</Application>
  <PresentationFormat>On-screen Show (4:3)</PresentationFormat>
  <Paragraphs>78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Blends</vt:lpstr>
      <vt:lpstr>Titlu prezentare</vt:lpstr>
      <vt:lpstr>1. Definirea problemei</vt:lpstr>
      <vt:lpstr>2. Suport teoretic si implementare –schema bloc</vt:lpstr>
      <vt:lpstr>2.1. Componenta 1</vt:lpstr>
      <vt:lpstr>2.2. Componenta 2</vt:lpstr>
      <vt:lpstr>2.x. Componenta x</vt:lpstr>
      <vt:lpstr>3. Performante</vt:lpstr>
      <vt:lpstr>3. Performante</vt:lpstr>
      <vt:lpstr>4. Demo</vt:lpstr>
      <vt:lpstr>4. Demo</vt:lpstr>
      <vt:lpstr>5. Intrebari recapitulative</vt:lpstr>
      <vt:lpstr>6. 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Packets</dc:title>
  <dc:creator>Mircea</dc:creator>
  <cp:lastModifiedBy>Mircea</cp:lastModifiedBy>
  <cp:revision>99</cp:revision>
  <dcterms:created xsi:type="dcterms:W3CDTF">2003-12-08T10:36:43Z</dcterms:created>
  <dcterms:modified xsi:type="dcterms:W3CDTF">2023-04-09T19:42:50Z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0x01010040FB8C3838EE904E9CD928F035998F7F</vt:lpwstr>
  </property>
</Properties>
</file>